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68" r:id="rId2"/>
    <p:sldId id="369" r:id="rId3"/>
    <p:sldId id="370" r:id="rId4"/>
    <p:sldId id="371" r:id="rId5"/>
    <p:sldId id="312" r:id="rId6"/>
    <p:sldId id="382" r:id="rId7"/>
    <p:sldId id="372" r:id="rId8"/>
    <p:sldId id="387" r:id="rId9"/>
    <p:sldId id="388" r:id="rId10"/>
    <p:sldId id="378" r:id="rId11"/>
    <p:sldId id="373" r:id="rId12"/>
    <p:sldId id="389" r:id="rId13"/>
    <p:sldId id="376" r:id="rId14"/>
    <p:sldId id="377" r:id="rId15"/>
    <p:sldId id="390" r:id="rId16"/>
    <p:sldId id="381" r:id="rId17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2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-1118" y="-4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2E49AC-7C33-4988-A8E7-A63DEC80DAD8}" type="datetimeFigureOut">
              <a:rPr lang="vi-VN" smtClean="0"/>
              <a:t>14/11/2021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58973A-D0EA-408E-9E7B-D87A53A0C122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10052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43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AD207-BB59-4E66-B47E-5301CF7BB2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057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96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vi-VN">
                <a:sym typeface="+mn-ea"/>
              </a:rPr>
              <a:t>Bài giảng thiết kế bởi: Nguyễn Thị Tuyết Nga – TH Mai Động – Hoàng Mai - HN</a:t>
            </a:r>
            <a:endParaRPr lang="en-US" altLang="vi-VN"/>
          </a:p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996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A5EE951A-4E84-4082-AD34-8B8BF23CDCA6}" type="slidenum">
              <a:rPr lang="zh-CN" altLang="en-US">
                <a:solidFill>
                  <a:srgbClr val="000000"/>
                </a:solidFill>
              </a:rPr>
              <a:t>5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96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vi-VN">
                <a:sym typeface="+mn-ea"/>
              </a:rPr>
              <a:t>Bài giảng thiết kế bởi: Nguyễn Thị Tuyết Nga – TH Mai Động – Hoàng Mai - HN</a:t>
            </a:r>
            <a:endParaRPr lang="en-US" altLang="vi-VN"/>
          </a:p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996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A5EE951A-4E84-4082-AD34-8B8BF23CDCA6}" type="slidenum">
              <a:rPr lang="zh-CN" altLang="en-US">
                <a:solidFill>
                  <a:srgbClr val="000000"/>
                </a:solidFill>
              </a:rPr>
              <a:t>8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15B2D-5F8E-4D32-A250-9FB7D31ACE82}" type="datetimeFigureOut">
              <a:rPr lang="vi-VN" smtClean="0"/>
              <a:t>14/11/2021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04F6-3A7F-4828-B05F-4B6052A11E2B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15B2D-5F8E-4D32-A250-9FB7D31ACE82}" type="datetimeFigureOut">
              <a:rPr lang="vi-VN" smtClean="0"/>
              <a:t>14/11/2021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04F6-3A7F-4828-B05F-4B6052A11E2B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15B2D-5F8E-4D32-A250-9FB7D31ACE82}" type="datetimeFigureOut">
              <a:rPr lang="vi-VN" smtClean="0"/>
              <a:t>14/11/2021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04F6-3A7F-4828-B05F-4B6052A11E2B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1688"/>
            <a:ext cx="1219200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000"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7CB1063-1667-4B1C-AA1B-C6532DA328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60" r="54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1E8ED1C-1DAC-45C9-88C6-0DFF9C7B7F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273" y="-150920"/>
            <a:ext cx="4799416" cy="195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320320"/>
      </p:ext>
    </p:extLst>
  </p:cSld>
  <p:clrMapOvr>
    <a:masterClrMapping/>
  </p:clrMapOvr>
  <p:transition spd="slow" advClick="0">
    <p:randomBa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3025808"/>
      </p:ext>
    </p:extLst>
  </p:cSld>
  <p:clrMapOvr>
    <a:masterClrMapping/>
  </p:clrMapOvr>
  <p:transition spd="slow" advClick="0">
    <p:randomBa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2584166"/>
      </p:ext>
    </p:extLst>
  </p:cSld>
  <p:clrMapOvr>
    <a:masterClrMapping/>
  </p:clrMapOvr>
  <p:transition spd="slow" advClick="0"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15B2D-5F8E-4D32-A250-9FB7D31ACE82}" type="datetimeFigureOut">
              <a:rPr lang="vi-VN" smtClean="0"/>
              <a:t>14/11/2021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04F6-3A7F-4828-B05F-4B6052A11E2B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15B2D-5F8E-4D32-A250-9FB7D31ACE82}" type="datetimeFigureOut">
              <a:rPr lang="vi-VN" smtClean="0"/>
              <a:t>14/11/2021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04F6-3A7F-4828-B05F-4B6052A11E2B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15B2D-5F8E-4D32-A250-9FB7D31ACE82}" type="datetimeFigureOut">
              <a:rPr lang="vi-VN" smtClean="0"/>
              <a:t>14/11/2021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04F6-3A7F-4828-B05F-4B6052A11E2B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15B2D-5F8E-4D32-A250-9FB7D31ACE82}" type="datetimeFigureOut">
              <a:rPr lang="vi-VN" smtClean="0"/>
              <a:t>14/11/2021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04F6-3A7F-4828-B05F-4B6052A11E2B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15B2D-5F8E-4D32-A250-9FB7D31ACE82}" type="datetimeFigureOut">
              <a:rPr lang="vi-VN" smtClean="0"/>
              <a:t>14/11/2021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04F6-3A7F-4828-B05F-4B6052A11E2B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15B2D-5F8E-4D32-A250-9FB7D31ACE82}" type="datetimeFigureOut">
              <a:rPr lang="vi-VN" smtClean="0"/>
              <a:t>14/11/2021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04F6-3A7F-4828-B05F-4B6052A11E2B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15B2D-5F8E-4D32-A250-9FB7D31ACE82}" type="datetimeFigureOut">
              <a:rPr lang="vi-VN" smtClean="0"/>
              <a:t>14/11/2021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04F6-3A7F-4828-B05F-4B6052A11E2B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15B2D-5F8E-4D32-A250-9FB7D31ACE82}" type="datetimeFigureOut">
              <a:rPr lang="vi-VN" smtClean="0"/>
              <a:t>14/11/2021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04F6-3A7F-4828-B05F-4B6052A11E2B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15B2D-5F8E-4D32-A250-9FB7D31ACE82}" type="datetimeFigureOut">
              <a:rPr lang="vi-VN" smtClean="0"/>
              <a:t>14/11/2021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404F6-3A7F-4828-B05F-4B6052A11E2B}" type="slidenum">
              <a:rPr lang="vi-VN" smtClean="0"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_文本框 5">
            <a:extLst>
              <a:ext uri="{FF2B5EF4-FFF2-40B4-BE49-F238E27FC236}">
                <a16:creationId xmlns="" xmlns:a16="http://schemas.microsoft.com/office/drawing/2014/main" id="{FF2BEE31-BD2B-475E-BD06-B0557CBE348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890214" y="1531679"/>
            <a:ext cx="5459123" cy="345940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b="1" spc="30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CHUYÊN BIỆT QUẬN 10</a:t>
            </a:r>
          </a:p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LỚP HAI</a:t>
            </a:r>
          </a:p>
          <a:p>
            <a:pPr algn="ctr"/>
            <a:r>
              <a:rPr lang="en-US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MÔN : TIẾNG VIỆT</a:t>
            </a:r>
          </a:p>
          <a:p>
            <a:pPr algn="ctr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lnSpc>
                <a:spcPct val="120000"/>
              </a:lnSpc>
            </a:pPr>
            <a:endParaRPr lang="zh-CN" altLang="en-US" sz="5400" b="1" spc="3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790307"/>
      </p:ext>
    </p:extLst>
  </p:cSld>
  <p:clrMapOvr>
    <a:masterClrMapping/>
  </p:clrMapOvr>
  <p:transition spd="slow" advClick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9834" y="287650"/>
            <a:ext cx="11632166" cy="57782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31831" y="1429555"/>
            <a:ext cx="17282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Nghỉ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3668" y="1149388"/>
            <a:ext cx="14382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6000" b="1" dirty="0" err="1" smtClean="0">
                <a:latin typeface="Times New Roman" pitchFamily="18" charset="0"/>
                <a:cs typeface="Times New Roman" pitchFamily="18" charset="0"/>
              </a:rPr>
              <a:t>iải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61409" y="1108900"/>
            <a:ext cx="13644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endParaRPr lang="en-US" sz="7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56124" y="1414702"/>
            <a:ext cx="15023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endParaRPr lang="en-US" sz="6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03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64188"/>
            <a:ext cx="2510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2.Luyện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35880" y="259226"/>
            <a:ext cx="4062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2.1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16DDB54-CDF7-4BD6-9E3C-52BEC08BCC50}"/>
              </a:ext>
            </a:extLst>
          </p:cNvPr>
          <p:cNvSpPr txBox="1"/>
          <p:nvPr/>
        </p:nvSpPr>
        <p:spPr>
          <a:xfrm>
            <a:off x="1361238" y="2243123"/>
            <a:ext cx="220125" cy="7080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3149" y="1858402"/>
            <a:ext cx="74480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Vệt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nổi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bề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. Do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qua.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888" y="2037385"/>
            <a:ext cx="4469112" cy="4820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686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1626" y="0"/>
            <a:ext cx="2660080" cy="2451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7034" y="260410"/>
            <a:ext cx="8450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Trán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dô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Lồi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dô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210" y="3117191"/>
            <a:ext cx="3133725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2400" y="3744580"/>
            <a:ext cx="7861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Phúng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phính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Mập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căng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147049"/>
      </p:ext>
    </p:extLst>
  </p:cSld>
  <p:clrMapOvr>
    <a:masterClrMapping/>
  </p:clrMapOvr>
  <p:transition spd="slow" advTm="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0F08E20-E0A4-4245-B75B-4A78AABB5E42}"/>
              </a:ext>
            </a:extLst>
          </p:cNvPr>
          <p:cNvSpPr txBox="1"/>
          <p:nvPr/>
        </p:nvSpPr>
        <p:spPr>
          <a:xfrm>
            <a:off x="60170" y="78272"/>
            <a:ext cx="2872911" cy="53059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endParaRPr lang="en-US" sz="2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A654ECC1-B751-46B5-9C7C-43700F8F3173}"/>
              </a:ext>
            </a:extLst>
          </p:cNvPr>
          <p:cNvGrpSpPr/>
          <p:nvPr/>
        </p:nvGrpSpPr>
        <p:grpSpPr>
          <a:xfrm>
            <a:off x="2515113" y="-162770"/>
            <a:ext cx="9487106" cy="1862358"/>
            <a:chOff x="693884" y="3254831"/>
            <a:chExt cx="8505644" cy="1288211"/>
          </a:xfrm>
        </p:grpSpPr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E04F0964-6CE6-472F-BF43-80E6F0C3CC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>
                          <a14:foregroundMark x1="17333" y1="22000" x2="60250" y2="18583"/>
                          <a14:foregroundMark x1="60250" y1="18583" x2="75917" y2="21917"/>
                          <a14:foregroundMark x1="75917" y1="21917" x2="81000" y2="22000"/>
                          <a14:foregroundMark x1="17750" y1="14000" x2="26750" y2="15000"/>
                          <a14:foregroundMark x1="16833" y1="14167" x2="17417" y2="14083"/>
                          <a14:foregroundMark x1="17000" y1="14833" x2="12000" y2="23333"/>
                          <a14:foregroundMark x1="12083" y1="22583" x2="16583" y2="14667"/>
                          <a14:foregroundMark x1="29417" y1="17167" x2="33667" y2="16583"/>
                          <a14:foregroundMark x1="29167" y1="18500" x2="30750" y2="20833"/>
                          <a14:foregroundMark x1="30333" y1="26667" x2="37500" y2="27917"/>
                          <a14:foregroundMark x1="37500" y1="27917" x2="54667" y2="27500"/>
                          <a14:foregroundMark x1="54667" y1="27500" x2="83583" y2="27500"/>
                          <a14:foregroundMark x1="17417" y1="33917" x2="15531" y2="38334"/>
                          <a14:foregroundMark x1="17750" y1="35833" x2="39250" y2="44917"/>
                          <a14:foregroundMark x1="12333" y1="42333" x2="12868" y2="43225"/>
                          <a14:foregroundMark x1="19583" y1="33500" x2="19583" y2="33500"/>
                          <a14:foregroundMark x1="17583" y1="34750" x2="25925" y2="35392"/>
                          <a14:foregroundMark x1="24780" y1="34833" x2="18000" y2="34000"/>
                          <a14:foregroundMark x1="26449" y1="35038" x2="24780" y2="34833"/>
                          <a14:foregroundMark x1="13042" y1="41594" x2="12417" y2="42917"/>
                          <a14:foregroundMark x1="16750" y1="33750" x2="14711" y2="38064"/>
                          <a14:foregroundMark x1="13152" y1="41630" x2="12417" y2="43250"/>
                          <a14:foregroundMark x1="15667" y1="36083" x2="14761" y2="38081"/>
                          <a14:foregroundMark x1="12866" y1="41536" x2="12167" y2="42917"/>
                          <a14:foregroundMark x1="15750" y1="35833" x2="14634" y2="38039"/>
                          <a14:foregroundMark x1="12951" y1="41564" x2="12667" y2="42417"/>
                          <a14:foregroundMark x1="12759" y1="41501" x2="12500" y2="42583"/>
                          <a14:foregroundMark x1="12433" y1="41394" x2="12250" y2="42417"/>
                          <a14:foregroundMark x1="28667" y1="26333" x2="25917" y2="31000"/>
                          <a14:foregroundMark x1="34167" y1="38167" x2="67833" y2="41917"/>
                          <a14:foregroundMark x1="67833" y1="41917" x2="68083" y2="41833"/>
                          <a14:foregroundMark x1="67417" y1="38000" x2="78750" y2="44333"/>
                          <a14:foregroundMark x1="19833" y1="56083" x2="28500" y2="62417"/>
                          <a14:foregroundMark x1="28500" y1="62417" x2="29167" y2="63583"/>
                          <a14:foregroundMark x1="19376" y1="54320" x2="13417" y2="62750"/>
                          <a14:foregroundMark x1="16039" y1="54105" x2="12417" y2="60583"/>
                          <a14:foregroundMark x1="12000" y1="61000" x2="12750" y2="62750"/>
                          <a14:foregroundMark x1="27250" y1="55333" x2="31583" y2="61583"/>
                          <a14:foregroundMark x1="31417" y1="61333" x2="59333" y2="62000"/>
                          <a14:foregroundMark x1="59333" y1="62000" x2="70667" y2="59833"/>
                          <a14:foregroundMark x1="29583" y1="56167" x2="39667" y2="56917"/>
                          <a14:foregroundMark x1="39667" y1="56917" x2="47417" y2="56833"/>
                          <a14:foregroundMark x1="33750" y1="55583" x2="43167" y2="55250"/>
                          <a14:foregroundMark x1="43167" y1="55250" x2="80750" y2="55667"/>
                          <a14:foregroundMark x1="80333" y1="56250" x2="75660" y2="64112"/>
                          <a14:foregroundMark x1="81557" y1="66146" x2="82583" y2="66167"/>
                          <a14:foregroundMark x1="77719" y1="66066" x2="79900" y2="66111"/>
                          <a14:foregroundMark x1="39681" y1="65275" x2="72239" y2="65952"/>
                          <a14:foregroundMark x1="30417" y1="65083" x2="33091" y2="65139"/>
                          <a14:foregroundMark x1="82583" y1="66167" x2="84417" y2="66000"/>
                          <a14:foregroundMark x1="14167" y1="38333" x2="14167" y2="38333"/>
                          <a14:foregroundMark x1="14167" y1="38333" x2="14167" y2="38333"/>
                          <a14:foregroundMark x1="13750" y1="39250" x2="13750" y2="39250"/>
                          <a14:foregroundMark x1="13333" y1="40167" x2="13333" y2="40167"/>
                          <a14:foregroundMark x1="14083" y1="38500" x2="14083" y2="38500"/>
                          <a14:foregroundMark x1="13917" y1="38667" x2="13917" y2="38667"/>
                          <a14:foregroundMark x1="13500" y1="39583" x2="13500" y2="39583"/>
                          <a14:foregroundMark x1="12833" y1="40167" x2="12833" y2="40167"/>
                          <a14:foregroundMark x1="12667" y1="40917" x2="12667" y2="40917"/>
                          <a14:foregroundMark x1="12417" y1="41000" x2="12417" y2="41000"/>
                          <a14:foregroundMark x1="12250" y1="41917" x2="12250" y2="41917"/>
                          <a14:foregroundMark x1="12333" y1="40917" x2="11917" y2="42750"/>
                          <a14:foregroundMark x1="12333" y1="40417" x2="12333" y2="40417"/>
                          <a14:foregroundMark x1="12500" y1="40750" x2="12500" y2="40750"/>
                          <a14:foregroundMark x1="17250" y1="53083" x2="17250" y2="53083"/>
                          <a14:foregroundMark x1="16083" y1="53333" x2="16083" y2="53333"/>
                          <a14:foregroundMark x1="16333" y1="53333" x2="16333" y2="53333"/>
                          <a14:foregroundMark x1="16583" y1="53333" x2="16583" y2="53333"/>
                          <a14:foregroundMark x1="19417" y1="52750" x2="19417" y2="52750"/>
                          <a14:foregroundMark x1="21917" y1="53250" x2="21917" y2="53250"/>
                          <a14:foregroundMark x1="21417" y1="53250" x2="21417" y2="53250"/>
                          <a14:foregroundMark x1="21500" y1="52583" x2="21500" y2="52583"/>
                          <a14:foregroundMark x1="24583" y1="52917" x2="24583" y2="52917"/>
                          <a14:foregroundMark x1="21120" y1="74766" x2="31750" y2="78417"/>
                          <a14:foregroundMark x1="16417" y1="73750" x2="16417" y2="73750"/>
                          <a14:foregroundMark x1="14667" y1="75417" x2="14667" y2="75417"/>
                          <a14:foregroundMark x1="15083" y1="75167" x2="17098" y2="73152"/>
                          <a14:foregroundMark x1="14083" y1="76917" x2="14083" y2="76917"/>
                          <a14:foregroundMark x1="14833" y1="76833" x2="15583" y2="75000"/>
                          <a14:foregroundMark x1="13417" y1="78667" x2="13417" y2="78667"/>
                          <a14:foregroundMark x1="12583" y1="79667" x2="12583" y2="79667"/>
                          <a14:foregroundMark x1="11833" y1="81750" x2="14333" y2="77167"/>
                          <a14:foregroundMark x1="29667" y1="78917" x2="28667" y2="84333"/>
                          <a14:foregroundMark x1="23907" y1="72890" x2="23916" y2="72891"/>
                          <a14:foregroundMark x1="24206" y1="72484" x2="25917" y2="72333"/>
                          <a14:foregroundMark x1="16750" y1="73000" x2="15417" y2="74750"/>
                          <a14:foregroundMark x1="16729" y1="72169" x2="16167" y2="72333"/>
                          <a14:foregroundMark x1="15583" y1="73500" x2="12250" y2="80417"/>
                          <a14:foregroundMark x1="12250" y1="80417" x2="12167" y2="80667"/>
                          <a14:foregroundMark x1="15971" y1="73167" x2="11083" y2="81000"/>
                          <a14:foregroundMark x1="16111" y1="72942" x2="15971" y2="73167"/>
                          <a14:foregroundMark x1="27494" y1="74750" x2="29917" y2="78333"/>
                          <a14:foregroundMark x1="25917" y1="72417" x2="26104" y2="72694"/>
                          <a14:foregroundMark x1="25917" y1="71667" x2="26250" y2="72250"/>
                          <a14:foregroundMark x1="29750" y1="79667" x2="30750" y2="82000"/>
                          <a14:foregroundMark x1="11750" y1="82500" x2="15750" y2="88917"/>
                          <a14:foregroundMark x1="15750" y1="88917" x2="16417" y2="89167"/>
                          <a14:foregroundMark x1="30250" y1="77333" x2="56250" y2="85250"/>
                          <a14:foregroundMark x1="56250" y1="85250" x2="56500" y2="85250"/>
                          <a14:foregroundMark x1="28917" y1="75250" x2="40667" y2="74833"/>
                          <a14:foregroundMark x1="40667" y1="74833" x2="57308" y2="75938"/>
                          <a14:foregroundMark x1="29667" y1="85583" x2="39583" y2="85417"/>
                          <a14:foregroundMark x1="39583" y1="85417" x2="57667" y2="85417"/>
                          <a14:foregroundMark x1="60218" y1="85326" x2="61294" y2="85287"/>
                          <a14:foregroundMark x1="64009" y1="77742" x2="77667" y2="83500"/>
                          <a14:foregroundMark x1="77667" y1="83500" x2="80333" y2="83833"/>
                          <a14:foregroundMark x1="15833" y1="72667" x2="15833" y2="72667"/>
                          <a14:foregroundMark x1="61583" y1="85417" x2="68583" y2="85500"/>
                          <a14:foregroundMark x1="83696" y1="85972" x2="84250" y2="86000"/>
                          <a14:foregroundMark x1="73583" y1="65833" x2="77333" y2="66083"/>
                          <a14:foregroundMark x1="30850" y1="67061" x2="31491" y2="67136"/>
                          <a14:foregroundMark x1="53083" y1="66083" x2="58333" y2="66167"/>
                          <a14:foregroundMark x1="17583" y1="72333" x2="24500" y2="72417"/>
                          <a14:foregroundMark x1="54083" y1="75333" x2="82667" y2="75667"/>
                          <a14:foregroundMark x1="81750" y1="75333" x2="84333" y2="74917"/>
                          <a14:foregroundMark x1="69833" y1="85167" x2="76833" y2="85083"/>
                          <a14:foregroundMark x1="76833" y1="85083" x2="84167" y2="85833"/>
                          <a14:foregroundMark x1="16667" y1="72333" x2="18833" y2="72250"/>
                          <a14:foregroundMark x1="16250" y1="72333" x2="11333" y2="80833"/>
                          <a14:foregroundMark x1="20250" y1="33667" x2="26500" y2="34250"/>
                          <a14:foregroundMark x1="27167" y1="35250" x2="28000" y2="36750"/>
                          <a14:foregroundMark x1="27583" y1="34500" x2="27750" y2="34500"/>
                          <a14:foregroundMark x1="27500" y1="34917" x2="27500" y2="34917"/>
                          <a14:foregroundMark x1="26917" y1="35333" x2="26917" y2="35333"/>
                          <a14:foregroundMark x1="20083" y1="14083" x2="20250" y2="14500"/>
                          <a14:foregroundMark x1="20667" y1="14083" x2="20667" y2="14083"/>
                          <a14:foregroundMark x1="20833" y1="14083" x2="20833" y2="14083"/>
                          <a14:foregroundMark x1="21250" y1="14083" x2="21250" y2="14083"/>
                          <a14:foregroundMark x1="22250" y1="14083" x2="22250" y2="14083"/>
                          <a14:foregroundMark x1="23583" y1="14083" x2="23583" y2="14083"/>
                          <a14:foregroundMark x1="24167" y1="14083" x2="24167" y2="14083"/>
                          <a14:foregroundMark x1="24917" y1="14417" x2="24917" y2="14417"/>
                          <a14:foregroundMark x1="25667" y1="14333" x2="25583" y2="14333"/>
                          <a14:foregroundMark x1="24750" y1="14167" x2="24833" y2="14167"/>
                          <a14:foregroundMark x1="25417" y1="14167" x2="25417" y2="14167"/>
                          <a14:backgroundMark x1="12562" y1="40417" x2="12392" y2="40917"/>
                          <a14:backgroundMark x1="12647" y1="40167" x2="12562" y2="40417"/>
                          <a14:backgroundMark x1="12846" y1="39583" x2="12647" y2="40167"/>
                          <a14:backgroundMark x1="12960" y1="39250" x2="12846" y2="39583"/>
                          <a14:backgroundMark x1="13159" y1="38667" x2="12960" y2="39250"/>
                          <a14:backgroundMark x1="13273" y1="38333" x2="13159" y2="38667"/>
                          <a14:backgroundMark x1="13500" y1="37667" x2="13273" y2="38333"/>
                          <a14:backgroundMark x1="11917" y1="44000" x2="12846" y2="44877"/>
                          <a14:backgroundMark x1="15506" y1="50538" x2="15917" y2="51333"/>
                          <a14:backgroundMark x1="16417" y1="51667" x2="24167" y2="52167"/>
                          <a14:backgroundMark x1="29417" y1="49917" x2="38333" y2="49750"/>
                          <a14:backgroundMark x1="38333" y1="49750" x2="42083" y2="49750"/>
                          <a14:backgroundMark x1="55917" y1="49500" x2="35167" y2="50833"/>
                          <a14:backgroundMark x1="35167" y1="50833" x2="33750" y2="50250"/>
                          <a14:backgroundMark x1="27917" y1="49500" x2="38333" y2="49167"/>
                          <a14:backgroundMark x1="38333" y1="49167" x2="56083" y2="49167"/>
                          <a14:backgroundMark x1="56083" y1="49167" x2="83667" y2="48417"/>
                          <a14:backgroundMark x1="76174" y1="67827" x2="76583" y2="67833"/>
                          <a14:backgroundMark x1="71083" y1="67750" x2="72297" y2="67768"/>
                          <a14:backgroundMark x1="57130" y1="68038" x2="73333" y2="68333"/>
                          <a14:backgroundMark x1="50500" y1="67917" x2="50808" y2="67923"/>
                          <a14:backgroundMark x1="78417" y1="68167" x2="85083" y2="69417"/>
                          <a14:backgroundMark x1="81168" y1="88574" x2="83917" y2="88667"/>
                          <a14:backgroundMark x1="67587" y1="88119" x2="80406" y2="88549"/>
                          <a14:backgroundMark x1="60250" y1="86917" x2="60619" y2="86921"/>
                          <a14:backgroundMark x1="60417" y1="86500" x2="60417" y2="86500"/>
                          <a14:backgroundMark x1="60083" y1="86500" x2="60083" y2="86500"/>
                          <a14:backgroundMark x1="60083" y1="86500" x2="60083" y2="86500"/>
                          <a14:backgroundMark x1="61000" y1="85917" x2="59667" y2="87333"/>
                          <a14:backgroundMark x1="83943" y1="86466" x2="86250" y2="86667"/>
                          <a14:backgroundMark x1="67750" y1="86583" x2="68916" y2="86617"/>
                          <a14:backgroundMark x1="32833" y1="67333" x2="57250" y2="68750"/>
                          <a14:backgroundMark x1="31250" y1="67417" x2="26000" y2="71667"/>
                          <a14:backgroundMark x1="31417" y1="67417" x2="31417" y2="67417"/>
                          <a14:backgroundMark x1="31417" y1="67417" x2="31417" y2="67417"/>
                          <a14:backgroundMark x1="31833" y1="67417" x2="31833" y2="67417"/>
                          <a14:backgroundMark x1="31833" y1="67417" x2="31833" y2="67417"/>
                          <a14:backgroundMark x1="31333" y1="67333" x2="32833" y2="67833"/>
                          <a14:backgroundMark x1="12500" y1="45417" x2="14917" y2="50167"/>
                          <a14:backgroundMark x1="14750" y1="50250" x2="15417" y2="51000"/>
                          <a14:backgroundMark x1="26833" y1="72333" x2="28000" y2="74500"/>
                          <a14:backgroundMark x1="27200" y1="34917" x2="27380" y2="35142"/>
                          <a14:backgroundMark x1="27000" y1="34667" x2="27200" y2="34917"/>
                          <a14:backgroundMark x1="27750" y1="34917" x2="27750" y2="34917"/>
                          <a14:backgroundMark x1="27500" y1="34833" x2="27500" y2="34833"/>
                          <a14:backgroundMark x1="27250" y1="34833" x2="27250" y2="34833"/>
                          <a14:backgroundMark x1="27750" y1="34833" x2="27750" y2="34833"/>
                          <a14:backgroundMark x1="27500" y1="34833" x2="27500" y2="34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36" t="51069" r="12432" b="30147"/>
            <a:stretch/>
          </p:blipFill>
          <p:spPr>
            <a:xfrm>
              <a:off x="693884" y="3254831"/>
              <a:ext cx="8505644" cy="128821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D691F90E-4414-43DE-A7E3-CD4C7972E2B0}"/>
                </a:ext>
              </a:extLst>
            </p:cNvPr>
            <p:cNvSpPr txBox="1"/>
            <p:nvPr/>
          </p:nvSpPr>
          <p:spPr>
            <a:xfrm>
              <a:off x="2850235" y="3688173"/>
              <a:ext cx="6014154" cy="42152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8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Sau</a:t>
              </a:r>
              <a:r>
                <a:rPr lang="en-US" sz="28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khi</a:t>
              </a:r>
              <a:r>
                <a:rPr lang="en-US" sz="28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cắt</a:t>
              </a:r>
              <a:r>
                <a:rPr lang="en-US" sz="28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tóc</a:t>
              </a:r>
              <a:r>
                <a:rPr lang="en-US" sz="28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gương</a:t>
              </a:r>
              <a:r>
                <a:rPr lang="en-US" sz="28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mặt</a:t>
              </a:r>
              <a:r>
                <a:rPr lang="en-US" sz="28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Ut</a:t>
              </a:r>
              <a:r>
                <a:rPr lang="en-US" sz="28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Tin </a:t>
              </a:r>
              <a:r>
                <a:rPr lang="en-US" sz="28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thế</a:t>
              </a:r>
              <a:r>
                <a:rPr lang="en-US" sz="28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nào</a:t>
              </a:r>
              <a:r>
                <a:rPr 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  </a:t>
              </a:r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75FA901D-4DAB-4663-AAD0-B0FDDBD4DC18}"/>
                </a:ext>
              </a:extLst>
            </p:cNvPr>
            <p:cNvSpPr txBox="1"/>
            <p:nvPr/>
          </p:nvSpPr>
          <p:spPr>
            <a:xfrm>
              <a:off x="1498583" y="3776132"/>
              <a:ext cx="1351652" cy="59394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6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</a:t>
              </a:r>
              <a:endPara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Down Arrow 8"/>
          <p:cNvSpPr/>
          <p:nvPr/>
        </p:nvSpPr>
        <p:spPr>
          <a:xfrm>
            <a:off x="6207691" y="1286747"/>
            <a:ext cx="685796" cy="10815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154818" y="2403563"/>
            <a:ext cx="90091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4400" b="1" dirty="0" err="1">
                <a:latin typeface="HP001 4 hàng" pitchFamily="34" charset="0"/>
                <a:cs typeface="Times New Roman" panose="02020603050405020304" pitchFamily="18" charset="0"/>
              </a:rPr>
              <a:t>ương</a:t>
            </a:r>
            <a:r>
              <a:rPr lang="en-US" sz="4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HP001 4 hàng" pitchFamily="34" charset="0"/>
                <a:cs typeface="Times New Roman" panose="02020603050405020304" pitchFamily="18" charset="0"/>
              </a:rPr>
              <a:t>mặt</a:t>
            </a:r>
            <a:r>
              <a:rPr lang="en-US" sz="4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HP001 4 hàng" pitchFamily="34" charset="0"/>
                <a:cs typeface="Times New Roman" panose="02020603050405020304" pitchFamily="18" charset="0"/>
              </a:rPr>
              <a:t>em</a:t>
            </a:r>
            <a:r>
              <a:rPr lang="en-US" sz="4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HP001 4 hàng" pitchFamily="34" charset="0"/>
                <a:cs typeface="Times New Roman" panose="02020603050405020304" pitchFamily="18" charset="0"/>
              </a:rPr>
              <a:t>trông</a:t>
            </a:r>
            <a:r>
              <a:rPr lang="en-US" sz="4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HP001 4 hàng" pitchFamily="34" charset="0"/>
                <a:cs typeface="Times New Roman" panose="02020603050405020304" pitchFamily="18" charset="0"/>
              </a:rPr>
              <a:t>lém</a:t>
            </a:r>
            <a:r>
              <a:rPr lang="en-US" sz="4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HP001 4 hàng" pitchFamily="34" charset="0"/>
                <a:cs typeface="Times New Roman" panose="02020603050405020304" pitchFamily="18" charset="0"/>
              </a:rPr>
              <a:t>lĩnh</a:t>
            </a:r>
            <a:r>
              <a:rPr lang="en-US" sz="4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HP001 4 hàng" pitchFamily="34" charset="0"/>
                <a:cs typeface="Times New Roman" panose="02020603050405020304" pitchFamily="18" charset="0"/>
              </a:rPr>
              <a:t>hẳn</a:t>
            </a:r>
            <a:endParaRPr lang="en-US" sz="4000" b="1" dirty="0">
              <a:latin typeface="HP001 4 hàng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83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AC2A9823-35E3-41AD-981B-28098C28E7BF}"/>
              </a:ext>
            </a:extLst>
          </p:cNvPr>
          <p:cNvGrpSpPr/>
          <p:nvPr/>
        </p:nvGrpSpPr>
        <p:grpSpPr>
          <a:xfrm>
            <a:off x="710900" y="1"/>
            <a:ext cx="8780830" cy="1955840"/>
            <a:chOff x="1120572" y="2005088"/>
            <a:chExt cx="8780830" cy="1416264"/>
          </a:xfrm>
        </p:grpSpPr>
        <p:grpSp>
          <p:nvGrpSpPr>
            <p:cNvPr id="3" name="Group 2">
              <a:extLst>
                <a:ext uri="{FF2B5EF4-FFF2-40B4-BE49-F238E27FC236}">
                  <a16:creationId xmlns="" xmlns:a16="http://schemas.microsoft.com/office/drawing/2014/main" id="{2D4007F5-02A2-4879-9B4A-60C63B202119}"/>
                </a:ext>
              </a:extLst>
            </p:cNvPr>
            <p:cNvGrpSpPr/>
            <p:nvPr/>
          </p:nvGrpSpPr>
          <p:grpSpPr>
            <a:xfrm>
              <a:off x="1120572" y="2005088"/>
              <a:ext cx="8780830" cy="1416264"/>
              <a:chOff x="1120572" y="2009828"/>
              <a:chExt cx="8780830" cy="1416264"/>
            </a:xfrm>
          </p:grpSpPr>
          <p:pic>
            <p:nvPicPr>
              <p:cNvPr id="5" name="Picture 4">
                <a:extLst>
                  <a:ext uri="{FF2B5EF4-FFF2-40B4-BE49-F238E27FC236}">
                    <a16:creationId xmlns="" xmlns:a16="http://schemas.microsoft.com/office/drawing/2014/main" id="{0D2E6FA7-A5FD-4535-8486-5D1E7425348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17333" y1="22000" x2="60250" y2="18583"/>
                            <a14:foregroundMark x1="60250" y1="18583" x2="75917" y2="21917"/>
                            <a14:foregroundMark x1="75917" y1="21917" x2="81000" y2="22000"/>
                            <a14:foregroundMark x1="17750" y1="14000" x2="26750" y2="15000"/>
                            <a14:foregroundMark x1="16833" y1="14167" x2="17417" y2="14083"/>
                            <a14:foregroundMark x1="17000" y1="14833" x2="12000" y2="23333"/>
                            <a14:foregroundMark x1="12083" y1="22583" x2="16583" y2="14667"/>
                            <a14:foregroundMark x1="29417" y1="17167" x2="33667" y2="16583"/>
                            <a14:foregroundMark x1="29167" y1="18500" x2="30750" y2="20833"/>
                            <a14:foregroundMark x1="30333" y1="26667" x2="37500" y2="27917"/>
                            <a14:foregroundMark x1="37500" y1="27917" x2="54667" y2="27500"/>
                            <a14:foregroundMark x1="54667" y1="27500" x2="83583" y2="27500"/>
                            <a14:foregroundMark x1="17417" y1="33917" x2="15531" y2="38334"/>
                            <a14:foregroundMark x1="17750" y1="35833" x2="39250" y2="44917"/>
                            <a14:foregroundMark x1="12333" y1="42333" x2="12868" y2="43225"/>
                            <a14:foregroundMark x1="19583" y1="33500" x2="19583" y2="33500"/>
                            <a14:foregroundMark x1="17583" y1="34750" x2="25925" y2="35392"/>
                            <a14:foregroundMark x1="24780" y1="34833" x2="18000" y2="34000"/>
                            <a14:foregroundMark x1="26449" y1="35038" x2="24780" y2="34833"/>
                            <a14:foregroundMark x1="13042" y1="41594" x2="12417" y2="42917"/>
                            <a14:foregroundMark x1="16750" y1="33750" x2="14711" y2="38064"/>
                            <a14:foregroundMark x1="13152" y1="41630" x2="12417" y2="43250"/>
                            <a14:foregroundMark x1="15667" y1="36083" x2="14761" y2="38081"/>
                            <a14:foregroundMark x1="12866" y1="41536" x2="12167" y2="42917"/>
                            <a14:foregroundMark x1="15750" y1="35833" x2="14634" y2="38039"/>
                            <a14:foregroundMark x1="12951" y1="41564" x2="12667" y2="42417"/>
                            <a14:foregroundMark x1="12759" y1="41501" x2="12500" y2="42583"/>
                            <a14:foregroundMark x1="12433" y1="41394" x2="12250" y2="42417"/>
                            <a14:foregroundMark x1="28667" y1="26333" x2="25917" y2="31000"/>
                            <a14:foregroundMark x1="34167" y1="38167" x2="67833" y2="41917"/>
                            <a14:foregroundMark x1="67833" y1="41917" x2="68083" y2="41833"/>
                            <a14:foregroundMark x1="67417" y1="38000" x2="78750" y2="44333"/>
                            <a14:foregroundMark x1="19833" y1="56083" x2="28500" y2="62417"/>
                            <a14:foregroundMark x1="28500" y1="62417" x2="29167" y2="63583"/>
                            <a14:foregroundMark x1="19376" y1="54320" x2="13417" y2="62750"/>
                            <a14:foregroundMark x1="16039" y1="54105" x2="12417" y2="60583"/>
                            <a14:foregroundMark x1="12000" y1="61000" x2="12750" y2="62750"/>
                            <a14:foregroundMark x1="27250" y1="55333" x2="31583" y2="61583"/>
                            <a14:foregroundMark x1="31417" y1="61333" x2="59333" y2="62000"/>
                            <a14:foregroundMark x1="59333" y1="62000" x2="70667" y2="59833"/>
                            <a14:foregroundMark x1="29583" y1="56167" x2="39667" y2="56917"/>
                            <a14:foregroundMark x1="39667" y1="56917" x2="47417" y2="56833"/>
                            <a14:foregroundMark x1="33750" y1="55583" x2="43167" y2="55250"/>
                            <a14:foregroundMark x1="43167" y1="55250" x2="80750" y2="55667"/>
                            <a14:foregroundMark x1="80333" y1="56250" x2="75660" y2="64112"/>
                            <a14:foregroundMark x1="81557" y1="66146" x2="82583" y2="66167"/>
                            <a14:foregroundMark x1="77719" y1="66066" x2="79900" y2="66111"/>
                            <a14:foregroundMark x1="39681" y1="65275" x2="72239" y2="65952"/>
                            <a14:foregroundMark x1="30417" y1="65083" x2="33091" y2="65139"/>
                            <a14:foregroundMark x1="82583" y1="66167" x2="84417" y2="66000"/>
                            <a14:foregroundMark x1="14167" y1="38333" x2="14167" y2="38333"/>
                            <a14:foregroundMark x1="14167" y1="38333" x2="14167" y2="38333"/>
                            <a14:foregroundMark x1="13750" y1="39250" x2="13750" y2="39250"/>
                            <a14:foregroundMark x1="13333" y1="40167" x2="13333" y2="40167"/>
                            <a14:foregroundMark x1="14083" y1="38500" x2="14083" y2="38500"/>
                            <a14:foregroundMark x1="13917" y1="38667" x2="13917" y2="38667"/>
                            <a14:foregroundMark x1="13500" y1="39583" x2="13500" y2="39583"/>
                            <a14:foregroundMark x1="12833" y1="40167" x2="12833" y2="40167"/>
                            <a14:foregroundMark x1="12667" y1="40917" x2="12667" y2="40917"/>
                            <a14:foregroundMark x1="12417" y1="41000" x2="12417" y2="41000"/>
                            <a14:foregroundMark x1="12250" y1="41917" x2="12250" y2="41917"/>
                            <a14:foregroundMark x1="12333" y1="40917" x2="11917" y2="42750"/>
                            <a14:foregroundMark x1="12333" y1="40417" x2="12333" y2="40417"/>
                            <a14:foregroundMark x1="12500" y1="40750" x2="12500" y2="40750"/>
                            <a14:foregroundMark x1="17250" y1="53083" x2="17250" y2="53083"/>
                            <a14:foregroundMark x1="16083" y1="53333" x2="16083" y2="53333"/>
                            <a14:foregroundMark x1="16333" y1="53333" x2="16333" y2="53333"/>
                            <a14:foregroundMark x1="16583" y1="53333" x2="16583" y2="53333"/>
                            <a14:foregroundMark x1="19417" y1="52750" x2="19417" y2="52750"/>
                            <a14:foregroundMark x1="21917" y1="53250" x2="21917" y2="53250"/>
                            <a14:foregroundMark x1="21417" y1="53250" x2="21417" y2="53250"/>
                            <a14:foregroundMark x1="21500" y1="52583" x2="21500" y2="52583"/>
                            <a14:foregroundMark x1="24583" y1="52917" x2="24583" y2="52917"/>
                            <a14:foregroundMark x1="21120" y1="74766" x2="31750" y2="78417"/>
                            <a14:foregroundMark x1="16417" y1="73750" x2="16417" y2="73750"/>
                            <a14:foregroundMark x1="14667" y1="75417" x2="14667" y2="75417"/>
                            <a14:foregroundMark x1="15083" y1="75167" x2="17098" y2="73152"/>
                            <a14:foregroundMark x1="14083" y1="76917" x2="14083" y2="76917"/>
                            <a14:foregroundMark x1="14833" y1="76833" x2="15583" y2="75000"/>
                            <a14:foregroundMark x1="13417" y1="78667" x2="13417" y2="78667"/>
                            <a14:foregroundMark x1="12583" y1="79667" x2="12583" y2="79667"/>
                            <a14:foregroundMark x1="11833" y1="81750" x2="14333" y2="77167"/>
                            <a14:foregroundMark x1="29667" y1="78917" x2="28667" y2="84333"/>
                            <a14:foregroundMark x1="23907" y1="72890" x2="23916" y2="72891"/>
                            <a14:foregroundMark x1="24206" y1="72484" x2="25917" y2="72333"/>
                            <a14:foregroundMark x1="16750" y1="73000" x2="15417" y2="74750"/>
                            <a14:foregroundMark x1="16729" y1="72169" x2="16167" y2="72333"/>
                            <a14:foregroundMark x1="15583" y1="73500" x2="12250" y2="80417"/>
                            <a14:foregroundMark x1="12250" y1="80417" x2="12167" y2="80667"/>
                            <a14:foregroundMark x1="15971" y1="73167" x2="11083" y2="81000"/>
                            <a14:foregroundMark x1="16111" y1="72942" x2="15971" y2="73167"/>
                            <a14:foregroundMark x1="27494" y1="74750" x2="29917" y2="78333"/>
                            <a14:foregroundMark x1="25917" y1="72417" x2="26104" y2="72694"/>
                            <a14:foregroundMark x1="25917" y1="71667" x2="26250" y2="72250"/>
                            <a14:foregroundMark x1="29750" y1="79667" x2="30750" y2="82000"/>
                            <a14:foregroundMark x1="11750" y1="82500" x2="15750" y2="88917"/>
                            <a14:foregroundMark x1="15750" y1="88917" x2="16417" y2="89167"/>
                            <a14:foregroundMark x1="30250" y1="77333" x2="56250" y2="85250"/>
                            <a14:foregroundMark x1="56250" y1="85250" x2="56500" y2="85250"/>
                            <a14:foregroundMark x1="28917" y1="75250" x2="40667" y2="74833"/>
                            <a14:foregroundMark x1="40667" y1="74833" x2="57308" y2="75938"/>
                            <a14:foregroundMark x1="29667" y1="85583" x2="39583" y2="85417"/>
                            <a14:foregroundMark x1="39583" y1="85417" x2="57667" y2="85417"/>
                            <a14:foregroundMark x1="60218" y1="85326" x2="61294" y2="85287"/>
                            <a14:foregroundMark x1="64009" y1="77742" x2="77667" y2="83500"/>
                            <a14:foregroundMark x1="77667" y1="83500" x2="80333" y2="83833"/>
                            <a14:foregroundMark x1="15833" y1="72667" x2="15833" y2="72667"/>
                            <a14:foregroundMark x1="61583" y1="85417" x2="68583" y2="85500"/>
                            <a14:foregroundMark x1="83696" y1="85972" x2="84250" y2="86000"/>
                            <a14:foregroundMark x1="73583" y1="65833" x2="77333" y2="66083"/>
                            <a14:foregroundMark x1="30850" y1="67061" x2="31491" y2="67136"/>
                            <a14:foregroundMark x1="53083" y1="66083" x2="58333" y2="66167"/>
                            <a14:foregroundMark x1="17583" y1="72333" x2="24500" y2="72417"/>
                            <a14:foregroundMark x1="54083" y1="75333" x2="82667" y2="75667"/>
                            <a14:foregroundMark x1="81750" y1="75333" x2="84333" y2="74917"/>
                            <a14:foregroundMark x1="69833" y1="85167" x2="76833" y2="85083"/>
                            <a14:foregroundMark x1="76833" y1="85083" x2="84167" y2="85833"/>
                            <a14:foregroundMark x1="16667" y1="72333" x2="18833" y2="72250"/>
                            <a14:foregroundMark x1="16250" y1="72333" x2="11333" y2="80833"/>
                            <a14:foregroundMark x1="20250" y1="33667" x2="26500" y2="34250"/>
                            <a14:foregroundMark x1="27167" y1="35250" x2="28000" y2="36750"/>
                            <a14:foregroundMark x1="27583" y1="34500" x2="27750" y2="34500"/>
                            <a14:foregroundMark x1="27500" y1="34917" x2="27500" y2="34917"/>
                            <a14:foregroundMark x1="26917" y1="35333" x2="26917" y2="35333"/>
                            <a14:foregroundMark x1="20083" y1="14083" x2="20250" y2="14500"/>
                            <a14:foregroundMark x1="20667" y1="14083" x2="20667" y2="14083"/>
                            <a14:foregroundMark x1="20833" y1="14083" x2="20833" y2="14083"/>
                            <a14:foregroundMark x1="21250" y1="14083" x2="21250" y2="14083"/>
                            <a14:foregroundMark x1="22250" y1="14083" x2="22250" y2="14083"/>
                            <a14:foregroundMark x1="23583" y1="14083" x2="23583" y2="14083"/>
                            <a14:foregroundMark x1="24167" y1="14083" x2="24167" y2="14083"/>
                            <a14:foregroundMark x1="24917" y1="14417" x2="24917" y2="14417"/>
                            <a14:foregroundMark x1="25667" y1="14333" x2="25583" y2="14333"/>
                            <a14:foregroundMark x1="24750" y1="14167" x2="24833" y2="14167"/>
                            <a14:foregroundMark x1="25417" y1="14167" x2="25417" y2="14167"/>
                            <a14:backgroundMark x1="12562" y1="40417" x2="12392" y2="40917"/>
                            <a14:backgroundMark x1="12647" y1="40167" x2="12562" y2="40417"/>
                            <a14:backgroundMark x1="12846" y1="39583" x2="12647" y2="40167"/>
                            <a14:backgroundMark x1="12960" y1="39250" x2="12846" y2="39583"/>
                            <a14:backgroundMark x1="13159" y1="38667" x2="12960" y2="39250"/>
                            <a14:backgroundMark x1="13273" y1="38333" x2="13159" y2="38667"/>
                            <a14:backgroundMark x1="13500" y1="37667" x2="13273" y2="38333"/>
                            <a14:backgroundMark x1="11917" y1="44000" x2="12846" y2="44877"/>
                            <a14:backgroundMark x1="15506" y1="50538" x2="15917" y2="51333"/>
                            <a14:backgroundMark x1="16417" y1="51667" x2="24167" y2="52167"/>
                            <a14:backgroundMark x1="29417" y1="49917" x2="38333" y2="49750"/>
                            <a14:backgroundMark x1="38333" y1="49750" x2="42083" y2="49750"/>
                            <a14:backgroundMark x1="55917" y1="49500" x2="35167" y2="50833"/>
                            <a14:backgroundMark x1="35167" y1="50833" x2="33750" y2="50250"/>
                            <a14:backgroundMark x1="27917" y1="49500" x2="38333" y2="49167"/>
                            <a14:backgroundMark x1="38333" y1="49167" x2="56083" y2="49167"/>
                            <a14:backgroundMark x1="56083" y1="49167" x2="83667" y2="48417"/>
                            <a14:backgroundMark x1="76174" y1="67827" x2="76583" y2="67833"/>
                            <a14:backgroundMark x1="71083" y1="67750" x2="72297" y2="67768"/>
                            <a14:backgroundMark x1="57130" y1="68038" x2="73333" y2="68333"/>
                            <a14:backgroundMark x1="50500" y1="67917" x2="50808" y2="67923"/>
                            <a14:backgroundMark x1="78417" y1="68167" x2="85083" y2="69417"/>
                            <a14:backgroundMark x1="81168" y1="88574" x2="83917" y2="88667"/>
                            <a14:backgroundMark x1="67587" y1="88119" x2="80406" y2="88549"/>
                            <a14:backgroundMark x1="60250" y1="86917" x2="60619" y2="86921"/>
                            <a14:backgroundMark x1="60417" y1="86500" x2="60417" y2="86500"/>
                            <a14:backgroundMark x1="60083" y1="86500" x2="60083" y2="86500"/>
                            <a14:backgroundMark x1="60083" y1="86500" x2="60083" y2="86500"/>
                            <a14:backgroundMark x1="61000" y1="85917" x2="59667" y2="87333"/>
                            <a14:backgroundMark x1="83943" y1="86466" x2="86250" y2="86667"/>
                            <a14:backgroundMark x1="67750" y1="86583" x2="68916" y2="86617"/>
                            <a14:backgroundMark x1="32833" y1="67333" x2="57250" y2="68750"/>
                            <a14:backgroundMark x1="31250" y1="67417" x2="26000" y2="71667"/>
                            <a14:backgroundMark x1="31417" y1="67417" x2="31417" y2="67417"/>
                            <a14:backgroundMark x1="31417" y1="67417" x2="31417" y2="67417"/>
                            <a14:backgroundMark x1="31833" y1="67417" x2="31833" y2="67417"/>
                            <a14:backgroundMark x1="31833" y1="67417" x2="31833" y2="67417"/>
                            <a14:backgroundMark x1="31333" y1="67333" x2="32833" y2="67833"/>
                            <a14:backgroundMark x1="12500" y1="45417" x2="14917" y2="50167"/>
                            <a14:backgroundMark x1="14750" y1="50250" x2="15417" y2="51000"/>
                            <a14:backgroundMark x1="26833" y1="72333" x2="28000" y2="74500"/>
                            <a14:backgroundMark x1="27200" y1="34917" x2="27380" y2="35142"/>
                            <a14:backgroundMark x1="27000" y1="34667" x2="27200" y2="34917"/>
                            <a14:backgroundMark x1="27750" y1="34917" x2="27750" y2="34917"/>
                            <a14:backgroundMark x1="27500" y1="34833" x2="27500" y2="34833"/>
                            <a14:backgroundMark x1="27250" y1="34833" x2="27250" y2="34833"/>
                            <a14:backgroundMark x1="27750" y1="34833" x2="27750" y2="34833"/>
                            <a14:backgroundMark x1="27500" y1="34833" x2="27500" y2="3483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336" t="32159" r="12432" b="47715"/>
              <a:stretch/>
            </p:blipFill>
            <p:spPr>
              <a:xfrm>
                <a:off x="1120572" y="2009828"/>
                <a:ext cx="8780830" cy="1416264"/>
              </a:xfrm>
              <a:prstGeom prst="rect">
                <a:avLst/>
              </a:prstGeom>
            </p:spPr>
          </p:pic>
          <p:sp>
            <p:nvSpPr>
              <p:cNvPr id="6" name="TextBox 5">
                <a:extLst>
                  <a:ext uri="{FF2B5EF4-FFF2-40B4-BE49-F238E27FC236}">
                    <a16:creationId xmlns="" xmlns:a16="http://schemas.microsoft.com/office/drawing/2014/main" id="{8F90D3A7-0C74-4817-8A1E-A104D20F4F2B}"/>
                  </a:ext>
                </a:extLst>
              </p:cNvPr>
              <p:cNvSpPr txBox="1"/>
              <p:nvPr/>
            </p:nvSpPr>
            <p:spPr>
              <a:xfrm>
                <a:off x="3369565" y="2078920"/>
                <a:ext cx="6308411" cy="86918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Đôi</a:t>
                </a:r>
                <a:r>
                  <a:rPr lang="en-US" sz="3600" b="1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mắt</a:t>
                </a:r>
                <a:r>
                  <a:rPr lang="en-US" sz="3600" b="1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b="1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Ut</a:t>
                </a:r>
                <a:r>
                  <a:rPr lang="en-US" sz="3600" b="1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Tin </a:t>
                </a:r>
                <a:r>
                  <a:rPr lang="en-US" sz="3600" b="1" dirty="0" err="1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600" b="1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gì</a:t>
                </a:r>
                <a:r>
                  <a:rPr lang="en-US" sz="3600" b="1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đẹp</a:t>
                </a:r>
                <a:r>
                  <a:rPr lang="en-US" sz="3600" b="1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en-US" sz="360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3AB8D9D4-732C-4F8A-B173-1F5D003DEEE1}"/>
                </a:ext>
              </a:extLst>
            </p:cNvPr>
            <p:cNvSpPr txBox="1"/>
            <p:nvPr/>
          </p:nvSpPr>
          <p:spPr>
            <a:xfrm>
              <a:off x="1760916" y="2308083"/>
              <a:ext cx="1351652" cy="61248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6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</a:t>
              </a:r>
              <a:endPara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1690777" y="2768819"/>
            <a:ext cx="81260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err="1" smtClean="0">
                <a:latin typeface="Times New Roman" pitchFamily="18" charset="0"/>
                <a:cs typeface="Times New Roman" pitchFamily="18" charset="0"/>
              </a:rPr>
              <a:t>Á</a:t>
            </a:r>
            <a:r>
              <a:rPr lang="en-US" sz="6000" b="1" dirty="0" err="1" smtClean="0">
                <a:latin typeface="HP001 4 hàng" pitchFamily="34" charset="0"/>
                <a:cs typeface="Times New Roman" panose="02020603050405020304" pitchFamily="18" charset="0"/>
              </a:rPr>
              <a:t>nh</a:t>
            </a:r>
            <a:r>
              <a:rPr lang="en-US" sz="6000" b="1" dirty="0" smtClean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latin typeface="HP001 4 hàng" pitchFamily="34" charset="0"/>
                <a:cs typeface="Times New Roman" panose="02020603050405020304" pitchFamily="18" charset="0"/>
              </a:rPr>
              <a:t>mắt</a:t>
            </a:r>
            <a:r>
              <a:rPr lang="en-US" sz="6000" b="1" dirty="0" smtClean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atin typeface="HP001 4 hàng" pitchFamily="34" charset="0"/>
                <a:cs typeface="Times New Roman" panose="02020603050405020304" pitchFamily="18" charset="0"/>
              </a:rPr>
              <a:t>hệt</a:t>
            </a:r>
            <a:r>
              <a:rPr lang="en-US" sz="60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atin typeface="HP001 4 hàng" pitchFamily="34" charset="0"/>
                <a:cs typeface="Times New Roman" panose="02020603050405020304" pitchFamily="18" charset="0"/>
              </a:rPr>
              <a:t>đang</a:t>
            </a:r>
            <a:r>
              <a:rPr lang="en-US" sz="60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atin typeface="HP001 4 hàng" pitchFamily="34" charset="0"/>
                <a:cs typeface="Times New Roman" panose="02020603050405020304" pitchFamily="18" charset="0"/>
              </a:rPr>
              <a:t>cười</a:t>
            </a:r>
            <a:endParaRPr lang="en-US" sz="6000" dirty="0"/>
          </a:p>
        </p:txBody>
      </p:sp>
      <p:sp>
        <p:nvSpPr>
          <p:cNvPr id="12" name="Down Arrow 11"/>
          <p:cNvSpPr/>
          <p:nvPr/>
        </p:nvSpPr>
        <p:spPr>
          <a:xfrm>
            <a:off x="4758417" y="1415087"/>
            <a:ext cx="685796" cy="10815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07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AC2A9823-35E3-41AD-981B-28098C28E7BF}"/>
              </a:ext>
            </a:extLst>
          </p:cNvPr>
          <p:cNvGrpSpPr/>
          <p:nvPr/>
        </p:nvGrpSpPr>
        <p:grpSpPr>
          <a:xfrm>
            <a:off x="0" y="938033"/>
            <a:ext cx="12191999" cy="1955840"/>
            <a:chOff x="1120572" y="2005088"/>
            <a:chExt cx="9101149" cy="1416264"/>
          </a:xfrm>
        </p:grpSpPr>
        <p:grpSp>
          <p:nvGrpSpPr>
            <p:cNvPr id="3" name="Group 2">
              <a:extLst>
                <a:ext uri="{FF2B5EF4-FFF2-40B4-BE49-F238E27FC236}">
                  <a16:creationId xmlns="" xmlns:a16="http://schemas.microsoft.com/office/drawing/2014/main" id="{2D4007F5-02A2-4879-9B4A-60C63B202119}"/>
                </a:ext>
              </a:extLst>
            </p:cNvPr>
            <p:cNvGrpSpPr/>
            <p:nvPr/>
          </p:nvGrpSpPr>
          <p:grpSpPr>
            <a:xfrm>
              <a:off x="1120572" y="2005088"/>
              <a:ext cx="9101149" cy="1416264"/>
              <a:chOff x="1120572" y="2009828"/>
              <a:chExt cx="9101149" cy="1416264"/>
            </a:xfrm>
          </p:grpSpPr>
          <p:pic>
            <p:nvPicPr>
              <p:cNvPr id="5" name="Picture 4">
                <a:extLst>
                  <a:ext uri="{FF2B5EF4-FFF2-40B4-BE49-F238E27FC236}">
                    <a16:creationId xmlns="" xmlns:a16="http://schemas.microsoft.com/office/drawing/2014/main" id="{0D2E6FA7-A5FD-4535-8486-5D1E7425348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17333" y1="22000" x2="60250" y2="18583"/>
                            <a14:foregroundMark x1="60250" y1="18583" x2="75917" y2="21917"/>
                            <a14:foregroundMark x1="75917" y1="21917" x2="81000" y2="22000"/>
                            <a14:foregroundMark x1="17750" y1="14000" x2="26750" y2="15000"/>
                            <a14:foregroundMark x1="16833" y1="14167" x2="17417" y2="14083"/>
                            <a14:foregroundMark x1="17000" y1="14833" x2="12000" y2="23333"/>
                            <a14:foregroundMark x1="12083" y1="22583" x2="16583" y2="14667"/>
                            <a14:foregroundMark x1="29417" y1="17167" x2="33667" y2="16583"/>
                            <a14:foregroundMark x1="29167" y1="18500" x2="30750" y2="20833"/>
                            <a14:foregroundMark x1="30333" y1="26667" x2="37500" y2="27917"/>
                            <a14:foregroundMark x1="37500" y1="27917" x2="54667" y2="27500"/>
                            <a14:foregroundMark x1="54667" y1="27500" x2="83583" y2="27500"/>
                            <a14:foregroundMark x1="17417" y1="33917" x2="15531" y2="38334"/>
                            <a14:foregroundMark x1="17750" y1="35833" x2="39250" y2="44917"/>
                            <a14:foregroundMark x1="12333" y1="42333" x2="12868" y2="43225"/>
                            <a14:foregroundMark x1="19583" y1="33500" x2="19583" y2="33500"/>
                            <a14:foregroundMark x1="17583" y1="34750" x2="25925" y2="35392"/>
                            <a14:foregroundMark x1="24780" y1="34833" x2="18000" y2="34000"/>
                            <a14:foregroundMark x1="26449" y1="35038" x2="24780" y2="34833"/>
                            <a14:foregroundMark x1="13042" y1="41594" x2="12417" y2="42917"/>
                            <a14:foregroundMark x1="16750" y1="33750" x2="14711" y2="38064"/>
                            <a14:foregroundMark x1="13152" y1="41630" x2="12417" y2="43250"/>
                            <a14:foregroundMark x1="15667" y1="36083" x2="14761" y2="38081"/>
                            <a14:foregroundMark x1="12866" y1="41536" x2="12167" y2="42917"/>
                            <a14:foregroundMark x1="15750" y1="35833" x2="14634" y2="38039"/>
                            <a14:foregroundMark x1="12951" y1="41564" x2="12667" y2="42417"/>
                            <a14:foregroundMark x1="12759" y1="41501" x2="12500" y2="42583"/>
                            <a14:foregroundMark x1="12433" y1="41394" x2="12250" y2="42417"/>
                            <a14:foregroundMark x1="28667" y1="26333" x2="25917" y2="31000"/>
                            <a14:foregroundMark x1="34167" y1="38167" x2="67833" y2="41917"/>
                            <a14:foregroundMark x1="67833" y1="41917" x2="68083" y2="41833"/>
                            <a14:foregroundMark x1="67417" y1="38000" x2="78750" y2="44333"/>
                            <a14:foregroundMark x1="19833" y1="56083" x2="28500" y2="62417"/>
                            <a14:foregroundMark x1="28500" y1="62417" x2="29167" y2="63583"/>
                            <a14:foregroundMark x1="19376" y1="54320" x2="13417" y2="62750"/>
                            <a14:foregroundMark x1="16039" y1="54105" x2="12417" y2="60583"/>
                            <a14:foregroundMark x1="12000" y1="61000" x2="12750" y2="62750"/>
                            <a14:foregroundMark x1="27250" y1="55333" x2="31583" y2="61583"/>
                            <a14:foregroundMark x1="31417" y1="61333" x2="59333" y2="62000"/>
                            <a14:foregroundMark x1="59333" y1="62000" x2="70667" y2="59833"/>
                            <a14:foregroundMark x1="29583" y1="56167" x2="39667" y2="56917"/>
                            <a14:foregroundMark x1="39667" y1="56917" x2="47417" y2="56833"/>
                            <a14:foregroundMark x1="33750" y1="55583" x2="43167" y2="55250"/>
                            <a14:foregroundMark x1="43167" y1="55250" x2="80750" y2="55667"/>
                            <a14:foregroundMark x1="80333" y1="56250" x2="75660" y2="64112"/>
                            <a14:foregroundMark x1="81557" y1="66146" x2="82583" y2="66167"/>
                            <a14:foregroundMark x1="77719" y1="66066" x2="79900" y2="66111"/>
                            <a14:foregroundMark x1="39681" y1="65275" x2="72239" y2="65952"/>
                            <a14:foregroundMark x1="30417" y1="65083" x2="33091" y2="65139"/>
                            <a14:foregroundMark x1="82583" y1="66167" x2="84417" y2="66000"/>
                            <a14:foregroundMark x1="14167" y1="38333" x2="14167" y2="38333"/>
                            <a14:foregroundMark x1="14167" y1="38333" x2="14167" y2="38333"/>
                            <a14:foregroundMark x1="13750" y1="39250" x2="13750" y2="39250"/>
                            <a14:foregroundMark x1="13333" y1="40167" x2="13333" y2="40167"/>
                            <a14:foregroundMark x1="14083" y1="38500" x2="14083" y2="38500"/>
                            <a14:foregroundMark x1="13917" y1="38667" x2="13917" y2="38667"/>
                            <a14:foregroundMark x1="13500" y1="39583" x2="13500" y2="39583"/>
                            <a14:foregroundMark x1="12833" y1="40167" x2="12833" y2="40167"/>
                            <a14:foregroundMark x1="12667" y1="40917" x2="12667" y2="40917"/>
                            <a14:foregroundMark x1="12417" y1="41000" x2="12417" y2="41000"/>
                            <a14:foregroundMark x1="12250" y1="41917" x2="12250" y2="41917"/>
                            <a14:foregroundMark x1="12333" y1="40917" x2="11917" y2="42750"/>
                            <a14:foregroundMark x1="12333" y1="40417" x2="12333" y2="40417"/>
                            <a14:foregroundMark x1="12500" y1="40750" x2="12500" y2="40750"/>
                            <a14:foregroundMark x1="17250" y1="53083" x2="17250" y2="53083"/>
                            <a14:foregroundMark x1="16083" y1="53333" x2="16083" y2="53333"/>
                            <a14:foregroundMark x1="16333" y1="53333" x2="16333" y2="53333"/>
                            <a14:foregroundMark x1="16583" y1="53333" x2="16583" y2="53333"/>
                            <a14:foregroundMark x1="19417" y1="52750" x2="19417" y2="52750"/>
                            <a14:foregroundMark x1="21917" y1="53250" x2="21917" y2="53250"/>
                            <a14:foregroundMark x1="21417" y1="53250" x2="21417" y2="53250"/>
                            <a14:foregroundMark x1="21500" y1="52583" x2="21500" y2="52583"/>
                            <a14:foregroundMark x1="24583" y1="52917" x2="24583" y2="52917"/>
                            <a14:foregroundMark x1="21120" y1="74766" x2="31750" y2="78417"/>
                            <a14:foregroundMark x1="16417" y1="73750" x2="16417" y2="73750"/>
                            <a14:foregroundMark x1="14667" y1="75417" x2="14667" y2="75417"/>
                            <a14:foregroundMark x1="15083" y1="75167" x2="17098" y2="73152"/>
                            <a14:foregroundMark x1="14083" y1="76917" x2="14083" y2="76917"/>
                            <a14:foregroundMark x1="14833" y1="76833" x2="15583" y2="75000"/>
                            <a14:foregroundMark x1="13417" y1="78667" x2="13417" y2="78667"/>
                            <a14:foregroundMark x1="12583" y1="79667" x2="12583" y2="79667"/>
                            <a14:foregroundMark x1="11833" y1="81750" x2="14333" y2="77167"/>
                            <a14:foregroundMark x1="29667" y1="78917" x2="28667" y2="84333"/>
                            <a14:foregroundMark x1="23907" y1="72890" x2="23916" y2="72891"/>
                            <a14:foregroundMark x1="24206" y1="72484" x2="25917" y2="72333"/>
                            <a14:foregroundMark x1="16750" y1="73000" x2="15417" y2="74750"/>
                            <a14:foregroundMark x1="16729" y1="72169" x2="16167" y2="72333"/>
                            <a14:foregroundMark x1="15583" y1="73500" x2="12250" y2="80417"/>
                            <a14:foregroundMark x1="12250" y1="80417" x2="12167" y2="80667"/>
                            <a14:foregroundMark x1="15971" y1="73167" x2="11083" y2="81000"/>
                            <a14:foregroundMark x1="16111" y1="72942" x2="15971" y2="73167"/>
                            <a14:foregroundMark x1="27494" y1="74750" x2="29917" y2="78333"/>
                            <a14:foregroundMark x1="25917" y1="72417" x2="26104" y2="72694"/>
                            <a14:foregroundMark x1="25917" y1="71667" x2="26250" y2="72250"/>
                            <a14:foregroundMark x1="29750" y1="79667" x2="30750" y2="82000"/>
                            <a14:foregroundMark x1="11750" y1="82500" x2="15750" y2="88917"/>
                            <a14:foregroundMark x1="15750" y1="88917" x2="16417" y2="89167"/>
                            <a14:foregroundMark x1="30250" y1="77333" x2="56250" y2="85250"/>
                            <a14:foregroundMark x1="56250" y1="85250" x2="56500" y2="85250"/>
                            <a14:foregroundMark x1="28917" y1="75250" x2="40667" y2="74833"/>
                            <a14:foregroundMark x1="40667" y1="74833" x2="57308" y2="75938"/>
                            <a14:foregroundMark x1="29667" y1="85583" x2="39583" y2="85417"/>
                            <a14:foregroundMark x1="39583" y1="85417" x2="57667" y2="85417"/>
                            <a14:foregroundMark x1="60218" y1="85326" x2="61294" y2="85287"/>
                            <a14:foregroundMark x1="64009" y1="77742" x2="77667" y2="83500"/>
                            <a14:foregroundMark x1="77667" y1="83500" x2="80333" y2="83833"/>
                            <a14:foregroundMark x1="15833" y1="72667" x2="15833" y2="72667"/>
                            <a14:foregroundMark x1="61583" y1="85417" x2="68583" y2="85500"/>
                            <a14:foregroundMark x1="83696" y1="85972" x2="84250" y2="86000"/>
                            <a14:foregroundMark x1="73583" y1="65833" x2="77333" y2="66083"/>
                            <a14:foregroundMark x1="30850" y1="67061" x2="31491" y2="67136"/>
                            <a14:foregroundMark x1="53083" y1="66083" x2="58333" y2="66167"/>
                            <a14:foregroundMark x1="17583" y1="72333" x2="24500" y2="72417"/>
                            <a14:foregroundMark x1="54083" y1="75333" x2="82667" y2="75667"/>
                            <a14:foregroundMark x1="81750" y1="75333" x2="84333" y2="74917"/>
                            <a14:foregroundMark x1="69833" y1="85167" x2="76833" y2="85083"/>
                            <a14:foregroundMark x1="76833" y1="85083" x2="84167" y2="85833"/>
                            <a14:foregroundMark x1="16667" y1="72333" x2="18833" y2="72250"/>
                            <a14:foregroundMark x1="16250" y1="72333" x2="11333" y2="80833"/>
                            <a14:foregroundMark x1="20250" y1="33667" x2="26500" y2="34250"/>
                            <a14:foregroundMark x1="27167" y1="35250" x2="28000" y2="36750"/>
                            <a14:foregroundMark x1="27583" y1="34500" x2="27750" y2="34500"/>
                            <a14:foregroundMark x1="27500" y1="34917" x2="27500" y2="34917"/>
                            <a14:foregroundMark x1="26917" y1="35333" x2="26917" y2="35333"/>
                            <a14:foregroundMark x1="20083" y1="14083" x2="20250" y2="14500"/>
                            <a14:foregroundMark x1="20667" y1="14083" x2="20667" y2="14083"/>
                            <a14:foregroundMark x1="20833" y1="14083" x2="20833" y2="14083"/>
                            <a14:foregroundMark x1="21250" y1="14083" x2="21250" y2="14083"/>
                            <a14:foregroundMark x1="22250" y1="14083" x2="22250" y2="14083"/>
                            <a14:foregroundMark x1="23583" y1="14083" x2="23583" y2="14083"/>
                            <a14:foregroundMark x1="24167" y1="14083" x2="24167" y2="14083"/>
                            <a14:foregroundMark x1="24917" y1="14417" x2="24917" y2="14417"/>
                            <a14:foregroundMark x1="25667" y1="14333" x2="25583" y2="14333"/>
                            <a14:foregroundMark x1="24750" y1="14167" x2="24833" y2="14167"/>
                            <a14:foregroundMark x1="25417" y1="14167" x2="25417" y2="14167"/>
                            <a14:backgroundMark x1="12562" y1="40417" x2="12392" y2="40917"/>
                            <a14:backgroundMark x1="12647" y1="40167" x2="12562" y2="40417"/>
                            <a14:backgroundMark x1="12846" y1="39583" x2="12647" y2="40167"/>
                            <a14:backgroundMark x1="12960" y1="39250" x2="12846" y2="39583"/>
                            <a14:backgroundMark x1="13159" y1="38667" x2="12960" y2="39250"/>
                            <a14:backgroundMark x1="13273" y1="38333" x2="13159" y2="38667"/>
                            <a14:backgroundMark x1="13500" y1="37667" x2="13273" y2="38333"/>
                            <a14:backgroundMark x1="11917" y1="44000" x2="12846" y2="44877"/>
                            <a14:backgroundMark x1="15506" y1="50538" x2="15917" y2="51333"/>
                            <a14:backgroundMark x1="16417" y1="51667" x2="24167" y2="52167"/>
                            <a14:backgroundMark x1="29417" y1="49917" x2="38333" y2="49750"/>
                            <a14:backgroundMark x1="38333" y1="49750" x2="42083" y2="49750"/>
                            <a14:backgroundMark x1="55917" y1="49500" x2="35167" y2="50833"/>
                            <a14:backgroundMark x1="35167" y1="50833" x2="33750" y2="50250"/>
                            <a14:backgroundMark x1="27917" y1="49500" x2="38333" y2="49167"/>
                            <a14:backgroundMark x1="38333" y1="49167" x2="56083" y2="49167"/>
                            <a14:backgroundMark x1="56083" y1="49167" x2="83667" y2="48417"/>
                            <a14:backgroundMark x1="76174" y1="67827" x2="76583" y2="67833"/>
                            <a14:backgroundMark x1="71083" y1="67750" x2="72297" y2="67768"/>
                            <a14:backgroundMark x1="57130" y1="68038" x2="73333" y2="68333"/>
                            <a14:backgroundMark x1="50500" y1="67917" x2="50808" y2="67923"/>
                            <a14:backgroundMark x1="78417" y1="68167" x2="85083" y2="69417"/>
                            <a14:backgroundMark x1="81168" y1="88574" x2="83917" y2="88667"/>
                            <a14:backgroundMark x1="67587" y1="88119" x2="80406" y2="88549"/>
                            <a14:backgroundMark x1="60250" y1="86917" x2="60619" y2="86921"/>
                            <a14:backgroundMark x1="60417" y1="86500" x2="60417" y2="86500"/>
                            <a14:backgroundMark x1="60083" y1="86500" x2="60083" y2="86500"/>
                            <a14:backgroundMark x1="60083" y1="86500" x2="60083" y2="86500"/>
                            <a14:backgroundMark x1="61000" y1="85917" x2="59667" y2="87333"/>
                            <a14:backgroundMark x1="83943" y1="86466" x2="86250" y2="86667"/>
                            <a14:backgroundMark x1="67750" y1="86583" x2="68916" y2="86617"/>
                            <a14:backgroundMark x1="32833" y1="67333" x2="57250" y2="68750"/>
                            <a14:backgroundMark x1="31250" y1="67417" x2="26000" y2="71667"/>
                            <a14:backgroundMark x1="31417" y1="67417" x2="31417" y2="67417"/>
                            <a14:backgroundMark x1="31417" y1="67417" x2="31417" y2="67417"/>
                            <a14:backgroundMark x1="31833" y1="67417" x2="31833" y2="67417"/>
                            <a14:backgroundMark x1="31833" y1="67417" x2="31833" y2="67417"/>
                            <a14:backgroundMark x1="31333" y1="67333" x2="32833" y2="67833"/>
                            <a14:backgroundMark x1="12500" y1="45417" x2="14917" y2="50167"/>
                            <a14:backgroundMark x1="14750" y1="50250" x2="15417" y2="51000"/>
                            <a14:backgroundMark x1="26833" y1="72333" x2="28000" y2="74500"/>
                            <a14:backgroundMark x1="27200" y1="34917" x2="27380" y2="35142"/>
                            <a14:backgroundMark x1="27000" y1="34667" x2="27200" y2="34917"/>
                            <a14:backgroundMark x1="27750" y1="34917" x2="27750" y2="34917"/>
                            <a14:backgroundMark x1="27500" y1="34833" x2="27500" y2="34833"/>
                            <a14:backgroundMark x1="27250" y1="34833" x2="27250" y2="34833"/>
                            <a14:backgroundMark x1="27750" y1="34833" x2="27750" y2="34833"/>
                            <a14:backgroundMark x1="27500" y1="34833" x2="27500" y2="3483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336" t="32159" r="12432" b="47715"/>
              <a:stretch/>
            </p:blipFill>
            <p:spPr>
              <a:xfrm>
                <a:off x="1120572" y="2009828"/>
                <a:ext cx="8780830" cy="1416264"/>
              </a:xfrm>
              <a:prstGeom prst="rect">
                <a:avLst/>
              </a:prstGeom>
            </p:spPr>
          </p:pic>
          <p:sp>
            <p:nvSpPr>
              <p:cNvPr id="6" name="TextBox 5">
                <a:extLst>
                  <a:ext uri="{FF2B5EF4-FFF2-40B4-BE49-F238E27FC236}">
                    <a16:creationId xmlns="" xmlns:a16="http://schemas.microsoft.com/office/drawing/2014/main" id="{8F90D3A7-0C74-4817-8A1E-A104D20F4F2B}"/>
                  </a:ext>
                </a:extLst>
              </p:cNvPr>
              <p:cNvSpPr txBox="1"/>
              <p:nvPr/>
            </p:nvSpPr>
            <p:spPr>
              <a:xfrm>
                <a:off x="3369565" y="2078920"/>
                <a:ext cx="6852156" cy="86918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Nói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về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vài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đổi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em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lên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lớp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endPara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3AB8D9D4-732C-4F8A-B173-1F5D003DEEE1}"/>
                </a:ext>
              </a:extLst>
            </p:cNvPr>
            <p:cNvSpPr txBox="1"/>
            <p:nvPr/>
          </p:nvSpPr>
          <p:spPr>
            <a:xfrm>
              <a:off x="1760916" y="2361208"/>
              <a:ext cx="1351652" cy="50623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6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</a:t>
              </a:r>
              <a:endPara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3663026"/>
      </p:ext>
    </p:extLst>
  </p:cSld>
  <p:clrMapOvr>
    <a:masterClrMapping/>
  </p:clrMapOvr>
  <p:transition spd="slow" advTm="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113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770909" y="355834"/>
            <a:ext cx="6705600" cy="1048157"/>
          </a:xfrm>
          <a:prstGeom prst="rect">
            <a:avLst/>
          </a:prstGeom>
          <a:noFill/>
        </p:spPr>
        <p:txBody>
          <a:bodyPr wrap="square" lIns="123624" tIns="61810" rIns="123624" bIns="6181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966953"/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60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E0DA37C-288F-4436-9742-1118F1224A51}"/>
              </a:ext>
            </a:extLst>
          </p:cNvPr>
          <p:cNvSpPr txBox="1"/>
          <p:nvPr/>
        </p:nvSpPr>
        <p:spPr>
          <a:xfrm>
            <a:off x="2666698" y="2474025"/>
            <a:ext cx="75856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7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55940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1632"/>
            <a:ext cx="12192000" cy="12522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192" y="5660229"/>
            <a:ext cx="2979637" cy="8706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13"/>
          <a:stretch>
            <a:fillRect/>
          </a:stretch>
        </p:blipFill>
        <p:spPr>
          <a:xfrm>
            <a:off x="171009" y="5914877"/>
            <a:ext cx="12192000" cy="735462"/>
          </a:xfrm>
          <a:prstGeom prst="rect">
            <a:avLst/>
          </a:prstGeom>
        </p:spPr>
      </p:pic>
      <p:sp>
        <p:nvSpPr>
          <p:cNvPr id="15" name="圆角矩形 1"/>
          <p:cNvSpPr/>
          <p:nvPr/>
        </p:nvSpPr>
        <p:spPr>
          <a:xfrm>
            <a:off x="1892590" y="1040524"/>
            <a:ext cx="5693065" cy="2217031"/>
          </a:xfrm>
          <a:prstGeom prst="roundRect">
            <a:avLst>
              <a:gd name="adj" fmla="val 13063"/>
            </a:avLst>
          </a:prstGeom>
          <a:solidFill>
            <a:schemeClr val="bg1"/>
          </a:solidFill>
          <a:ln w="3810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>
                <a:solidFill>
                  <a:schemeClr val="tx1"/>
                </a:solidFill>
                <a:latin typeface="Times New Roman" pitchFamily="18" charset="0"/>
                <a:ea typeface="方正黑体简体" panose="03000509000000000000" pitchFamily="65" charset="-122"/>
                <a:cs typeface="Times New Roman" pitchFamily="18" charset="0"/>
                <a:sym typeface="+mn-lt"/>
              </a:rPr>
              <a:t> </a:t>
            </a:r>
            <a:r>
              <a:rPr lang="en-US" altLang="zh-CN" sz="5400" b="1" dirty="0" err="1" smtClean="0">
                <a:solidFill>
                  <a:srgbClr val="00B050"/>
                </a:solidFill>
                <a:latin typeface="Times New Roman" pitchFamily="18" charset="0"/>
                <a:ea typeface="方正黑体简体" panose="03000509000000000000" pitchFamily="65" charset="-122"/>
                <a:cs typeface="Times New Roman" pitchFamily="18" charset="0"/>
                <a:sym typeface="+mn-lt"/>
              </a:rPr>
              <a:t>Bài</a:t>
            </a:r>
            <a:r>
              <a:rPr lang="en-US" altLang="zh-CN" sz="5400" b="1" dirty="0" smtClean="0">
                <a:solidFill>
                  <a:srgbClr val="00B050"/>
                </a:solidFill>
                <a:latin typeface="Times New Roman" pitchFamily="18" charset="0"/>
                <a:ea typeface="方正黑体简体" panose="03000509000000000000" pitchFamily="65" charset="-122"/>
                <a:cs typeface="Times New Roman" pitchFamily="18" charset="0"/>
                <a:sym typeface="+mn-lt"/>
              </a:rPr>
              <a:t> : </a:t>
            </a:r>
            <a:r>
              <a:rPr lang="en-US" altLang="zh-CN" sz="5400" b="1" dirty="0" err="1" smtClean="0">
                <a:solidFill>
                  <a:srgbClr val="00B050"/>
                </a:solidFill>
                <a:latin typeface="Times New Roman" pitchFamily="18" charset="0"/>
                <a:ea typeface="方正黑体简体" panose="03000509000000000000" pitchFamily="65" charset="-122"/>
                <a:cs typeface="Times New Roman" pitchFamily="18" charset="0"/>
                <a:sym typeface="+mn-lt"/>
              </a:rPr>
              <a:t>Út</a:t>
            </a:r>
            <a:r>
              <a:rPr lang="en-US" altLang="zh-CN" sz="5400" b="1" dirty="0" smtClean="0">
                <a:solidFill>
                  <a:srgbClr val="00B050"/>
                </a:solidFill>
                <a:latin typeface="Times New Roman" pitchFamily="18" charset="0"/>
                <a:ea typeface="方正黑体简体" panose="03000509000000000000" pitchFamily="65" charset="-122"/>
                <a:cs typeface="Times New Roman" pitchFamily="18" charset="0"/>
                <a:sym typeface="+mn-lt"/>
              </a:rPr>
              <a:t> Tin </a:t>
            </a:r>
          </a:p>
          <a:p>
            <a:pPr algn="ctr"/>
            <a:r>
              <a:rPr lang="en-US" altLang="zh-CN" sz="5400" b="1" dirty="0" smtClean="0">
                <a:solidFill>
                  <a:srgbClr val="00B050"/>
                </a:solidFill>
                <a:latin typeface="Times New Roman" pitchFamily="18" charset="0"/>
                <a:ea typeface="方正黑体简体" panose="03000509000000000000" pitchFamily="65" charset="-122"/>
                <a:cs typeface="Times New Roman" pitchFamily="18" charset="0"/>
                <a:sym typeface="+mn-lt"/>
              </a:rPr>
              <a:t>(</a:t>
            </a:r>
            <a:r>
              <a:rPr lang="en-US" altLang="zh-CN" sz="2800" b="1" dirty="0" err="1" smtClean="0">
                <a:solidFill>
                  <a:srgbClr val="00B050"/>
                </a:solidFill>
                <a:latin typeface="Times New Roman" pitchFamily="18" charset="0"/>
                <a:ea typeface="方正黑体简体" panose="03000509000000000000" pitchFamily="65" charset="-122"/>
                <a:cs typeface="Times New Roman" pitchFamily="18" charset="0"/>
                <a:sym typeface="+mn-lt"/>
              </a:rPr>
              <a:t>Tiết</a:t>
            </a:r>
            <a:r>
              <a:rPr lang="en-US" altLang="zh-CN" sz="2800" b="1" dirty="0" smtClean="0">
                <a:solidFill>
                  <a:srgbClr val="00B050"/>
                </a:solidFill>
                <a:latin typeface="Times New Roman" pitchFamily="18" charset="0"/>
                <a:ea typeface="方正黑体简体" panose="03000509000000000000" pitchFamily="65" charset="-122"/>
                <a:cs typeface="Times New Roman" pitchFamily="18" charset="0"/>
                <a:sym typeface="+mn-lt"/>
              </a:rPr>
              <a:t> </a:t>
            </a:r>
            <a:r>
              <a:rPr lang="en-US" altLang="zh-CN" sz="2800" b="1" dirty="0">
                <a:solidFill>
                  <a:srgbClr val="00B050"/>
                </a:solidFill>
                <a:latin typeface="Times New Roman" pitchFamily="18" charset="0"/>
                <a:ea typeface="方正黑体简体" panose="03000509000000000000" pitchFamily="65" charset="-122"/>
                <a:cs typeface="Times New Roman" pitchFamily="18" charset="0"/>
                <a:sym typeface="+mn-lt"/>
              </a:rPr>
              <a:t>1</a:t>
            </a:r>
            <a:r>
              <a:rPr lang="en-US" altLang="zh-CN" sz="5400" b="1" dirty="0" smtClean="0">
                <a:solidFill>
                  <a:srgbClr val="00B050"/>
                </a:solidFill>
                <a:latin typeface="Times New Roman" pitchFamily="18" charset="0"/>
                <a:ea typeface="方正黑体简体" panose="03000509000000000000" pitchFamily="65" charset="-122"/>
                <a:cs typeface="Times New Roman" pitchFamily="18" charset="0"/>
                <a:sym typeface="+mn-lt"/>
              </a:rPr>
              <a:t>) </a:t>
            </a:r>
            <a:r>
              <a:rPr lang="en-US" altLang="zh-CN" sz="5400" b="1" dirty="0" smtClean="0">
                <a:solidFill>
                  <a:srgbClr val="00B050"/>
                </a:solidFill>
                <a:latin typeface="HP001 5 hàng" panose="020B0603050302020204" pitchFamily="34" charset="0"/>
                <a:ea typeface="方正黑体简体" panose="03000509000000000000" pitchFamily="65" charset="-122"/>
                <a:cs typeface="+mn-ea"/>
                <a:sym typeface="+mn-lt"/>
              </a:rPr>
              <a:t> </a:t>
            </a:r>
            <a:endParaRPr lang="zh-CN" altLang="en-US" sz="5400" b="1" dirty="0">
              <a:solidFill>
                <a:srgbClr val="00B050"/>
              </a:solidFill>
              <a:latin typeface="HP001 5 hàng" panose="020B0603050302020204" pitchFamily="34" charset="0"/>
              <a:ea typeface="方正黑体简体" panose="03000509000000000000" pitchFamily="65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1" y="1258313"/>
            <a:ext cx="1798569" cy="217068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7905"/>
            <a:ext cx="12192000" cy="7100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94267"/>
            <a:ext cx="2792259" cy="108834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72808"/>
            <a:ext cx="12363009" cy="48519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006" y="95442"/>
            <a:ext cx="3832738" cy="5642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3708459"/>
      </p:ext>
    </p:extLst>
  </p:cSld>
  <p:clrMapOvr>
    <a:masterClrMapping/>
  </p:clrMapOvr>
  <p:transition spd="slow" advClick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>
            <a:extLst>
              <a:ext uri="{FF2B5EF4-FFF2-40B4-BE49-F238E27FC236}">
                <a16:creationId xmlns="" xmlns:a16="http://schemas.microsoft.com/office/drawing/2014/main" id="{4F3931B2-428D-4262-9A1F-EAE44895B1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14"/>
          <a:stretch/>
        </p:blipFill>
        <p:spPr>
          <a:xfrm flipH="1">
            <a:off x="-1" y="0"/>
            <a:ext cx="12456543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1D282DD-E3B4-468E-A448-F67C86B25D5E}"/>
              </a:ext>
            </a:extLst>
          </p:cNvPr>
          <p:cNvSpPr txBox="1"/>
          <p:nvPr/>
        </p:nvSpPr>
        <p:spPr>
          <a:xfrm>
            <a:off x="2270234" y="1139758"/>
            <a:ext cx="969579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 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. </a:t>
            </a:r>
          </a:p>
        </p:txBody>
      </p:sp>
    </p:spTree>
    <p:extLst>
      <p:ext uri="{BB962C8B-B14F-4D97-AF65-F5344CB8AC3E}">
        <p14:creationId xmlns:p14="http://schemas.microsoft.com/office/powerpoint/2010/main" val="2483471484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0" y="116651"/>
            <a:ext cx="3155166" cy="1393825"/>
            <a:chOff x="-5874253" y="154935"/>
            <a:chExt cx="5618163" cy="1885950"/>
          </a:xfrm>
        </p:grpSpPr>
        <p:sp>
          <p:nvSpPr>
            <p:cNvPr id="9" name="Pentagon 8"/>
            <p:cNvSpPr/>
            <p:nvPr/>
          </p:nvSpPr>
          <p:spPr bwMode="auto">
            <a:xfrm flipH="1">
              <a:off x="-4489952" y="780162"/>
              <a:ext cx="4233862" cy="9017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A,khởi</a:t>
              </a:r>
              <a:r>
                <a:rPr lang="en-US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6-Point Star 9"/>
            <p:cNvSpPr/>
            <p:nvPr/>
          </p:nvSpPr>
          <p:spPr bwMode="auto">
            <a:xfrm>
              <a:off x="-5874253" y="154935"/>
              <a:ext cx="1687513" cy="1885950"/>
            </a:xfrm>
            <a:prstGeom prst="star6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1" name="Kí hiệu - Khám phá &amp; Luyện tập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571040" y="648968"/>
              <a:ext cx="1081088" cy="1081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3258353" y="598807"/>
            <a:ext cx="71864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964" y="1677272"/>
            <a:ext cx="9848716" cy="2212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947709" y="4275785"/>
            <a:ext cx="2722221" cy="965915"/>
          </a:xfrm>
          <a:prstGeom prst="wedgeRoundRectCallout">
            <a:avLst>
              <a:gd name="adj1" fmla="val -10988"/>
              <a:gd name="adj2" fmla="val -8816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4607941" y="4275785"/>
            <a:ext cx="2485623" cy="965915"/>
          </a:xfrm>
          <a:prstGeom prst="wedgeRoundRectCallout">
            <a:avLst>
              <a:gd name="adj1" fmla="val -10988"/>
              <a:gd name="adj2" fmla="val -8816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endParaRPr lang="en-US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8353546" y="4275785"/>
            <a:ext cx="2485623" cy="965915"/>
          </a:xfrm>
          <a:prstGeom prst="wedgeRoundRectCallout">
            <a:avLst>
              <a:gd name="adj1" fmla="val -10988"/>
              <a:gd name="adj2" fmla="val -8816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792401"/>
      </p:ext>
    </p:extLst>
  </p:cSld>
  <p:clrMapOvr>
    <a:masterClrMapping/>
  </p:clrMapOvr>
  <p:transition spd="slow" advClick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522789" y="3954464"/>
            <a:ext cx="1285875" cy="1716087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86" tIns="34208" rIns="68386" bIns="34208" anchor="ctr"/>
          <a:lstStyle/>
          <a:p>
            <a:pPr algn="ctr" defTabSz="911860">
              <a:defRPr/>
            </a:pPr>
            <a:endParaRPr lang="zh-CN" altLang="en-US" sz="1500">
              <a:solidFill>
                <a:srgbClr val="FFFFFF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705100" y="4090988"/>
            <a:ext cx="1182688" cy="1579562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86" tIns="34208" rIns="68386" bIns="34208" anchor="ctr"/>
          <a:lstStyle/>
          <a:p>
            <a:pPr algn="ctr" defTabSz="911860">
              <a:defRPr/>
            </a:pPr>
            <a:endParaRPr lang="zh-CN" altLang="en-US" sz="1500">
              <a:solidFill>
                <a:srgbClr val="FFFFFF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540750" y="2879726"/>
            <a:ext cx="908050" cy="1211263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86" tIns="34208" rIns="68386" bIns="34208" anchor="ctr"/>
          <a:lstStyle/>
          <a:p>
            <a:pPr algn="ctr" defTabSz="911860">
              <a:defRPr/>
            </a:pPr>
            <a:endParaRPr lang="zh-CN" altLang="en-US" sz="1500">
              <a:solidFill>
                <a:srgbClr val="FFFFFF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304214" y="3259139"/>
            <a:ext cx="928687" cy="1239837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86" tIns="34208" rIns="68386" bIns="34208" anchor="ctr"/>
          <a:lstStyle/>
          <a:p>
            <a:pPr algn="ctr" defTabSz="911860">
              <a:defRPr/>
            </a:pPr>
            <a:endParaRPr lang="zh-CN" altLang="en-US" sz="1500">
              <a:solidFill>
                <a:srgbClr val="FFFFFF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6" t="-1143" r="26891" b="81648"/>
          <a:stretch>
            <a:fillRect/>
          </a:stretch>
        </p:blipFill>
        <p:spPr bwMode="auto">
          <a:xfrm>
            <a:off x="7964488" y="811214"/>
            <a:ext cx="13208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椭圆 22"/>
          <p:cNvSpPr/>
          <p:nvPr/>
        </p:nvSpPr>
        <p:spPr>
          <a:xfrm>
            <a:off x="2768601" y="1216026"/>
            <a:ext cx="404813" cy="538163"/>
          </a:xfrm>
          <a:prstGeom prst="ellipse">
            <a:avLst/>
          </a:prstGeom>
          <a:solidFill>
            <a:srgbClr val="F7E3A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86" tIns="34208" rIns="68386" bIns="34208" anchor="ctr"/>
          <a:lstStyle/>
          <a:p>
            <a:pPr algn="ctr" defTabSz="911860">
              <a:defRPr/>
            </a:pPr>
            <a:endParaRPr lang="zh-CN" altLang="en-US" sz="1500">
              <a:solidFill>
                <a:srgbClr val="FFFFFF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986" y="40037"/>
            <a:ext cx="34948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.Luyện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22440" y="24876"/>
            <a:ext cx="1889107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Út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endParaRPr lang="en-US" sz="4400" b="1" dirty="0">
              <a:solidFill>
                <a:srgbClr val="FF0000"/>
              </a:solidFill>
              <a:latin typeface="HP001 4 hàng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86419" y="1042194"/>
            <a:ext cx="9637142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Ú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t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 tin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vừa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theo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ba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đi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cắt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tóc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về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ái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tóc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đen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dày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được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cắt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cao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lên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,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thật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gọn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gàng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uanh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hai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tai,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sau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gáy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em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chỉ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còn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vệt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chân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tóc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đen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mờ</a:t>
            </a:r>
            <a:r>
              <a:rPr lang="en-US" sz="5400" b="1" dirty="0" smtClean="0">
                <a:latin typeface="HP001 4 hàng" pitchFamily="34" charset="0"/>
                <a:cs typeface="Times New Roman" panose="02020603050405020304" pitchFamily="18" charset="0"/>
              </a:rPr>
              <a:t>. </a:t>
            </a:r>
            <a:r>
              <a:rPr lang="en-US" sz="4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48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ương</a:t>
            </a:r>
            <a:r>
              <a:rPr lang="en-US" sz="48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mặt</a:t>
            </a:r>
            <a:r>
              <a:rPr lang="en-US" sz="48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em</a:t>
            </a:r>
            <a:r>
              <a:rPr lang="en-US" sz="48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trông</a:t>
            </a:r>
            <a:r>
              <a:rPr lang="en-US" sz="48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lém</a:t>
            </a:r>
            <a:r>
              <a:rPr lang="en-US" sz="48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lĩnh</a:t>
            </a:r>
            <a:r>
              <a:rPr lang="en-US" sz="48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hẳn</a:t>
            </a:r>
            <a:endParaRPr lang="en-US" sz="4400" b="1" dirty="0">
              <a:solidFill>
                <a:srgbClr val="0070C0"/>
              </a:solidFill>
              <a:latin typeface="HP001 4 hàng" pitchFamily="34" charset="0"/>
              <a:cs typeface="Times New Roman" panose="02020603050405020304" pitchFamily="18" charset="0"/>
            </a:endParaRPr>
          </a:p>
          <a:p>
            <a:endParaRPr lang="en-US" sz="4800" b="1" dirty="0">
              <a:solidFill>
                <a:srgbClr val="00B050"/>
              </a:solidFill>
              <a:latin typeface="HP001 4 hàng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Vertical Scroll 10"/>
          <p:cNvSpPr/>
          <p:nvPr/>
        </p:nvSpPr>
        <p:spPr>
          <a:xfrm>
            <a:off x="26416" y="2421227"/>
            <a:ext cx="1482343" cy="2391279"/>
          </a:xfrm>
          <a:prstGeom prst="vertic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huynh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1-2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045" y="413440"/>
            <a:ext cx="1162265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ông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còn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vướng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tóc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mái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,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cái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trán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dô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lộ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ra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,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hai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má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phúng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phính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. </a:t>
            </a:r>
            <a:r>
              <a:rPr lang="en-US" sz="5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ái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mũi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hếch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thêm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,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ánh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mắt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hệt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đang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cười.tôi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định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bẹo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má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trêu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em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nhưng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lại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thôi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. </a:t>
            </a:r>
            <a:r>
              <a:rPr lang="en-US" sz="5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Ú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tin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là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học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sinh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lớp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2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rồi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. </a:t>
            </a:r>
            <a:r>
              <a:rPr lang="en-US" sz="5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m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không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thích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bị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trêu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vậy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đâu</a:t>
            </a:r>
            <a:endParaRPr lang="en-US" sz="5400" b="1" dirty="0">
              <a:solidFill>
                <a:srgbClr val="0070C0"/>
              </a:solidFill>
              <a:latin typeface="HP001 4 hàng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244452"/>
      </p:ext>
    </p:extLst>
  </p:cSld>
  <p:clrMapOvr>
    <a:masterClrMapping/>
  </p:clrMapOvr>
  <p:transition spd="slow" advTm="1000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DEA193-96F2-4CBC-B8EF-BC16A9B414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87788" cy="1236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8829" y="433520"/>
            <a:ext cx="1976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962D6D3E-F246-453C-920F-84922485CD7E}"/>
              </a:ext>
            </a:extLst>
          </p:cNvPr>
          <p:cNvGrpSpPr/>
          <p:nvPr/>
        </p:nvGrpSpPr>
        <p:grpSpPr>
          <a:xfrm>
            <a:off x="4539130" y="-259932"/>
            <a:ext cx="5597587" cy="2160896"/>
            <a:chOff x="1314753" y="547577"/>
            <a:chExt cx="5296619" cy="1516284"/>
          </a:xfrm>
        </p:grpSpPr>
        <p:pic>
          <p:nvPicPr>
            <p:cNvPr id="8" name="Picture 7">
              <a:extLst>
                <a:ext uri="{FF2B5EF4-FFF2-40B4-BE49-F238E27FC236}">
                  <a16:creationId xmlns="" xmlns:a16="http://schemas.microsoft.com/office/drawing/2014/main" id="{4FE0BA7D-239F-4F51-93A6-13AA403A21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>
                          <a14:foregroundMark x1="17333" y1="22000" x2="60250" y2="18583"/>
                          <a14:foregroundMark x1="60250" y1="18583" x2="75917" y2="21917"/>
                          <a14:foregroundMark x1="75917" y1="21917" x2="81000" y2="22000"/>
                          <a14:foregroundMark x1="17750" y1="14000" x2="26750" y2="15000"/>
                          <a14:foregroundMark x1="16833" y1="14167" x2="17417" y2="14083"/>
                          <a14:foregroundMark x1="17000" y1="14833" x2="12000" y2="23333"/>
                          <a14:foregroundMark x1="12083" y1="22583" x2="16583" y2="14667"/>
                          <a14:foregroundMark x1="29417" y1="17167" x2="33667" y2="16583"/>
                          <a14:foregroundMark x1="29167" y1="18500" x2="30750" y2="20833"/>
                          <a14:foregroundMark x1="30333" y1="26667" x2="37500" y2="27917"/>
                          <a14:foregroundMark x1="37500" y1="27917" x2="54667" y2="27500"/>
                          <a14:foregroundMark x1="54667" y1="27500" x2="83583" y2="27500"/>
                          <a14:foregroundMark x1="17417" y1="33917" x2="15531" y2="38334"/>
                          <a14:foregroundMark x1="17750" y1="35833" x2="39250" y2="44917"/>
                          <a14:foregroundMark x1="12333" y1="42333" x2="12868" y2="43225"/>
                          <a14:foregroundMark x1="19583" y1="33500" x2="19583" y2="33500"/>
                          <a14:foregroundMark x1="17583" y1="34750" x2="25925" y2="35392"/>
                          <a14:foregroundMark x1="24780" y1="34833" x2="18000" y2="34000"/>
                          <a14:foregroundMark x1="26449" y1="35038" x2="24780" y2="34833"/>
                          <a14:foregroundMark x1="13042" y1="41594" x2="12417" y2="42917"/>
                          <a14:foregroundMark x1="16750" y1="33750" x2="14711" y2="38064"/>
                          <a14:foregroundMark x1="13152" y1="41630" x2="12417" y2="43250"/>
                          <a14:foregroundMark x1="15667" y1="36083" x2="14761" y2="38081"/>
                          <a14:foregroundMark x1="12866" y1="41536" x2="12167" y2="42917"/>
                          <a14:foregroundMark x1="15750" y1="35833" x2="14634" y2="38039"/>
                          <a14:foregroundMark x1="12951" y1="41564" x2="12667" y2="42417"/>
                          <a14:foregroundMark x1="12759" y1="41501" x2="12500" y2="42583"/>
                          <a14:foregroundMark x1="12433" y1="41394" x2="12250" y2="42417"/>
                          <a14:foregroundMark x1="28667" y1="26333" x2="25917" y2="31000"/>
                          <a14:foregroundMark x1="34167" y1="38167" x2="67833" y2="41917"/>
                          <a14:foregroundMark x1="67833" y1="41917" x2="68083" y2="41833"/>
                          <a14:foregroundMark x1="67417" y1="38000" x2="78750" y2="44333"/>
                          <a14:foregroundMark x1="19833" y1="56083" x2="28500" y2="62417"/>
                          <a14:foregroundMark x1="28500" y1="62417" x2="29167" y2="63583"/>
                          <a14:foregroundMark x1="19376" y1="54320" x2="13417" y2="62750"/>
                          <a14:foregroundMark x1="16039" y1="54105" x2="12417" y2="60583"/>
                          <a14:foregroundMark x1="12000" y1="61000" x2="12750" y2="62750"/>
                          <a14:foregroundMark x1="27250" y1="55333" x2="31583" y2="61583"/>
                          <a14:foregroundMark x1="31417" y1="61333" x2="59333" y2="62000"/>
                          <a14:foregroundMark x1="59333" y1="62000" x2="70667" y2="59833"/>
                          <a14:foregroundMark x1="29583" y1="56167" x2="39667" y2="56917"/>
                          <a14:foregroundMark x1="39667" y1="56917" x2="47417" y2="56833"/>
                          <a14:foregroundMark x1="33750" y1="55583" x2="43167" y2="55250"/>
                          <a14:foregroundMark x1="43167" y1="55250" x2="80750" y2="55667"/>
                          <a14:foregroundMark x1="80333" y1="56250" x2="75660" y2="64112"/>
                          <a14:foregroundMark x1="81557" y1="66146" x2="82583" y2="66167"/>
                          <a14:foregroundMark x1="77719" y1="66066" x2="79900" y2="66111"/>
                          <a14:foregroundMark x1="39681" y1="65275" x2="72239" y2="65952"/>
                          <a14:foregroundMark x1="30417" y1="65083" x2="33091" y2="65139"/>
                          <a14:foregroundMark x1="82583" y1="66167" x2="84417" y2="66000"/>
                          <a14:foregroundMark x1="14167" y1="38333" x2="14167" y2="38333"/>
                          <a14:foregroundMark x1="14167" y1="38333" x2="14167" y2="38333"/>
                          <a14:foregroundMark x1="13750" y1="39250" x2="13750" y2="39250"/>
                          <a14:foregroundMark x1="13333" y1="40167" x2="13333" y2="40167"/>
                          <a14:foregroundMark x1="14083" y1="38500" x2="14083" y2="38500"/>
                          <a14:foregroundMark x1="13917" y1="38667" x2="13917" y2="38667"/>
                          <a14:foregroundMark x1="13500" y1="39583" x2="13500" y2="39583"/>
                          <a14:foregroundMark x1="12833" y1="40167" x2="12833" y2="40167"/>
                          <a14:foregroundMark x1="12667" y1="40917" x2="12667" y2="40917"/>
                          <a14:foregroundMark x1="12417" y1="41000" x2="12417" y2="41000"/>
                          <a14:foregroundMark x1="12250" y1="41917" x2="12250" y2="41917"/>
                          <a14:foregroundMark x1="12333" y1="40917" x2="11917" y2="42750"/>
                          <a14:foregroundMark x1="12333" y1="40417" x2="12333" y2="40417"/>
                          <a14:foregroundMark x1="12500" y1="40750" x2="12500" y2="40750"/>
                          <a14:foregroundMark x1="17250" y1="53083" x2="17250" y2="53083"/>
                          <a14:foregroundMark x1="16083" y1="53333" x2="16083" y2="53333"/>
                          <a14:foregroundMark x1="16333" y1="53333" x2="16333" y2="53333"/>
                          <a14:foregroundMark x1="16583" y1="53333" x2="16583" y2="53333"/>
                          <a14:foregroundMark x1="19417" y1="52750" x2="19417" y2="52750"/>
                          <a14:foregroundMark x1="21917" y1="53250" x2="21917" y2="53250"/>
                          <a14:foregroundMark x1="21417" y1="53250" x2="21417" y2="53250"/>
                          <a14:foregroundMark x1="21500" y1="52583" x2="21500" y2="52583"/>
                          <a14:foregroundMark x1="24583" y1="52917" x2="24583" y2="52917"/>
                          <a14:foregroundMark x1="21120" y1="74766" x2="31750" y2="78417"/>
                          <a14:foregroundMark x1="16417" y1="73750" x2="16417" y2="73750"/>
                          <a14:foregroundMark x1="14667" y1="75417" x2="14667" y2="75417"/>
                          <a14:foregroundMark x1="15083" y1="75167" x2="17098" y2="73152"/>
                          <a14:foregroundMark x1="14083" y1="76917" x2="14083" y2="76917"/>
                          <a14:foregroundMark x1="14833" y1="76833" x2="15583" y2="75000"/>
                          <a14:foregroundMark x1="13417" y1="78667" x2="13417" y2="78667"/>
                          <a14:foregroundMark x1="12583" y1="79667" x2="12583" y2="79667"/>
                          <a14:foregroundMark x1="11833" y1="81750" x2="14333" y2="77167"/>
                          <a14:foregroundMark x1="29667" y1="78917" x2="28667" y2="84333"/>
                          <a14:foregroundMark x1="23907" y1="72890" x2="23916" y2="72891"/>
                          <a14:foregroundMark x1="24206" y1="72484" x2="25917" y2="72333"/>
                          <a14:foregroundMark x1="16750" y1="73000" x2="15417" y2="74750"/>
                          <a14:foregroundMark x1="16729" y1="72169" x2="16167" y2="72333"/>
                          <a14:foregroundMark x1="15583" y1="73500" x2="12250" y2="80417"/>
                          <a14:foregroundMark x1="12250" y1="80417" x2="12167" y2="80667"/>
                          <a14:foregroundMark x1="15971" y1="73167" x2="11083" y2="81000"/>
                          <a14:foregroundMark x1="16111" y1="72942" x2="15971" y2="73167"/>
                          <a14:foregroundMark x1="27494" y1="74750" x2="29917" y2="78333"/>
                          <a14:foregroundMark x1="25917" y1="72417" x2="26104" y2="72694"/>
                          <a14:foregroundMark x1="25917" y1="71667" x2="26250" y2="72250"/>
                          <a14:foregroundMark x1="29750" y1="79667" x2="30750" y2="82000"/>
                          <a14:foregroundMark x1="11750" y1="82500" x2="15750" y2="88917"/>
                          <a14:foregroundMark x1="15750" y1="88917" x2="16417" y2="89167"/>
                          <a14:foregroundMark x1="30250" y1="77333" x2="56250" y2="85250"/>
                          <a14:foregroundMark x1="56250" y1="85250" x2="56500" y2="85250"/>
                          <a14:foregroundMark x1="28917" y1="75250" x2="40667" y2="74833"/>
                          <a14:foregroundMark x1="40667" y1="74833" x2="57308" y2="75938"/>
                          <a14:foregroundMark x1="29667" y1="85583" x2="39583" y2="85417"/>
                          <a14:foregroundMark x1="39583" y1="85417" x2="57667" y2="85417"/>
                          <a14:foregroundMark x1="60218" y1="85326" x2="61294" y2="85287"/>
                          <a14:foregroundMark x1="64009" y1="77742" x2="77667" y2="83500"/>
                          <a14:foregroundMark x1="77667" y1="83500" x2="80333" y2="83833"/>
                          <a14:foregroundMark x1="15833" y1="72667" x2="15833" y2="72667"/>
                          <a14:foregroundMark x1="61583" y1="85417" x2="68583" y2="85500"/>
                          <a14:foregroundMark x1="83696" y1="85972" x2="84250" y2="86000"/>
                          <a14:foregroundMark x1="73583" y1="65833" x2="77333" y2="66083"/>
                          <a14:foregroundMark x1="30850" y1="67061" x2="31491" y2="67136"/>
                          <a14:foregroundMark x1="53083" y1="66083" x2="58333" y2="66167"/>
                          <a14:foregroundMark x1="17583" y1="72333" x2="24500" y2="72417"/>
                          <a14:foregroundMark x1="54083" y1="75333" x2="82667" y2="75667"/>
                          <a14:foregroundMark x1="81750" y1="75333" x2="84333" y2="74917"/>
                          <a14:foregroundMark x1="69833" y1="85167" x2="76833" y2="85083"/>
                          <a14:foregroundMark x1="76833" y1="85083" x2="84167" y2="85833"/>
                          <a14:foregroundMark x1="16667" y1="72333" x2="18833" y2="72250"/>
                          <a14:foregroundMark x1="16250" y1="72333" x2="11333" y2="80833"/>
                          <a14:foregroundMark x1="20250" y1="33667" x2="26500" y2="34250"/>
                          <a14:foregroundMark x1="27167" y1="35250" x2="28000" y2="36750"/>
                          <a14:foregroundMark x1="27583" y1="34500" x2="27750" y2="34500"/>
                          <a14:foregroundMark x1="27500" y1="34917" x2="27500" y2="34917"/>
                          <a14:foregroundMark x1="26917" y1="35333" x2="26917" y2="35333"/>
                          <a14:foregroundMark x1="20083" y1="14083" x2="20250" y2="14500"/>
                          <a14:foregroundMark x1="20667" y1="14083" x2="20667" y2="14083"/>
                          <a14:foregroundMark x1="20833" y1="14083" x2="20833" y2="14083"/>
                          <a14:foregroundMark x1="21250" y1="14083" x2="21250" y2="14083"/>
                          <a14:foregroundMark x1="22250" y1="14083" x2="22250" y2="14083"/>
                          <a14:foregroundMark x1="23583" y1="14083" x2="23583" y2="14083"/>
                          <a14:foregroundMark x1="24167" y1="14083" x2="24167" y2="14083"/>
                          <a14:foregroundMark x1="24917" y1="14417" x2="24917" y2="14417"/>
                          <a14:foregroundMark x1="25667" y1="14333" x2="25583" y2="14333"/>
                          <a14:foregroundMark x1="24750" y1="14167" x2="24833" y2="14167"/>
                          <a14:foregroundMark x1="25417" y1="14167" x2="25417" y2="14167"/>
                          <a14:backgroundMark x1="12562" y1="40417" x2="12392" y2="40917"/>
                          <a14:backgroundMark x1="12647" y1="40167" x2="12562" y2="40417"/>
                          <a14:backgroundMark x1="12846" y1="39583" x2="12647" y2="40167"/>
                          <a14:backgroundMark x1="12960" y1="39250" x2="12846" y2="39583"/>
                          <a14:backgroundMark x1="13159" y1="38667" x2="12960" y2="39250"/>
                          <a14:backgroundMark x1="13273" y1="38333" x2="13159" y2="38667"/>
                          <a14:backgroundMark x1="13500" y1="37667" x2="13273" y2="38333"/>
                          <a14:backgroundMark x1="11917" y1="44000" x2="12846" y2="44877"/>
                          <a14:backgroundMark x1="15506" y1="50538" x2="15917" y2="51333"/>
                          <a14:backgroundMark x1="16417" y1="51667" x2="24167" y2="52167"/>
                          <a14:backgroundMark x1="29417" y1="49917" x2="38333" y2="49750"/>
                          <a14:backgroundMark x1="38333" y1="49750" x2="42083" y2="49750"/>
                          <a14:backgroundMark x1="55917" y1="49500" x2="35167" y2="50833"/>
                          <a14:backgroundMark x1="35167" y1="50833" x2="33750" y2="50250"/>
                          <a14:backgroundMark x1="27917" y1="49500" x2="38333" y2="49167"/>
                          <a14:backgroundMark x1="38333" y1="49167" x2="56083" y2="49167"/>
                          <a14:backgroundMark x1="56083" y1="49167" x2="83667" y2="48417"/>
                          <a14:backgroundMark x1="76174" y1="67827" x2="76583" y2="67833"/>
                          <a14:backgroundMark x1="71083" y1="67750" x2="72297" y2="67768"/>
                          <a14:backgroundMark x1="57130" y1="68038" x2="73333" y2="68333"/>
                          <a14:backgroundMark x1="50500" y1="67917" x2="50808" y2="67923"/>
                          <a14:backgroundMark x1="78417" y1="68167" x2="85083" y2="69417"/>
                          <a14:backgroundMark x1="81168" y1="88574" x2="83917" y2="88667"/>
                          <a14:backgroundMark x1="67587" y1="88119" x2="80406" y2="88549"/>
                          <a14:backgroundMark x1="60250" y1="86917" x2="60619" y2="86921"/>
                          <a14:backgroundMark x1="60417" y1="86500" x2="60417" y2="86500"/>
                          <a14:backgroundMark x1="60083" y1="86500" x2="60083" y2="86500"/>
                          <a14:backgroundMark x1="60083" y1="86500" x2="60083" y2="86500"/>
                          <a14:backgroundMark x1="61000" y1="85917" x2="59667" y2="87333"/>
                          <a14:backgroundMark x1="83943" y1="86466" x2="86250" y2="86667"/>
                          <a14:backgroundMark x1="67750" y1="86583" x2="68916" y2="86617"/>
                          <a14:backgroundMark x1="32833" y1="67333" x2="57250" y2="68750"/>
                          <a14:backgroundMark x1="31250" y1="67417" x2="26000" y2="71667"/>
                          <a14:backgroundMark x1="31417" y1="67417" x2="31417" y2="67417"/>
                          <a14:backgroundMark x1="31417" y1="67417" x2="31417" y2="67417"/>
                          <a14:backgroundMark x1="31833" y1="67417" x2="31833" y2="67417"/>
                          <a14:backgroundMark x1="31833" y1="67417" x2="31833" y2="67417"/>
                          <a14:backgroundMark x1="31333" y1="67333" x2="32833" y2="67833"/>
                          <a14:backgroundMark x1="12500" y1="45417" x2="14917" y2="50167"/>
                          <a14:backgroundMark x1="14750" y1="50250" x2="15417" y2="51000"/>
                          <a14:backgroundMark x1="26833" y1="72333" x2="28000" y2="74500"/>
                          <a14:backgroundMark x1="27200" y1="34917" x2="27380" y2="35142"/>
                          <a14:backgroundMark x1="27000" y1="34667" x2="27200" y2="34917"/>
                          <a14:backgroundMark x1="27750" y1="34917" x2="27750" y2="34917"/>
                          <a14:backgroundMark x1="27500" y1="34833" x2="27500" y2="34833"/>
                          <a14:backgroundMark x1="27250" y1="34833" x2="27250" y2="34833"/>
                          <a14:backgroundMark x1="27750" y1="34833" x2="27750" y2="34833"/>
                          <a14:backgroundMark x1="27500" y1="34833" x2="27500" y2="34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36" t="11111" r="12432" b="67883"/>
            <a:stretch/>
          </p:blipFill>
          <p:spPr>
            <a:xfrm>
              <a:off x="1314753" y="547577"/>
              <a:ext cx="5296619" cy="151628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316DDB54-CDF7-4BD6-9E3C-52BEC08BCC50}"/>
                </a:ext>
              </a:extLst>
            </p:cNvPr>
            <p:cNvSpPr txBox="1"/>
            <p:nvPr/>
          </p:nvSpPr>
          <p:spPr>
            <a:xfrm>
              <a:off x="2875471" y="1044909"/>
              <a:ext cx="208289" cy="49686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409968" y="458051"/>
            <a:ext cx="29166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Vệt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4FE0BA7D-239F-4F51-93A6-13AA403A21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17333" y1="22000" x2="60250" y2="18583"/>
                        <a14:foregroundMark x1="60250" y1="18583" x2="75917" y2="21917"/>
                        <a14:foregroundMark x1="75917" y1="21917" x2="81000" y2="22000"/>
                        <a14:foregroundMark x1="17750" y1="14000" x2="26750" y2="15000"/>
                        <a14:foregroundMark x1="16833" y1="14167" x2="17417" y2="14083"/>
                        <a14:foregroundMark x1="17000" y1="14833" x2="12000" y2="23333"/>
                        <a14:foregroundMark x1="12083" y1="22583" x2="16583" y2="14667"/>
                        <a14:foregroundMark x1="29417" y1="17167" x2="33667" y2="16583"/>
                        <a14:foregroundMark x1="29167" y1="18500" x2="30750" y2="20833"/>
                        <a14:foregroundMark x1="30333" y1="26667" x2="37500" y2="27917"/>
                        <a14:foregroundMark x1="37500" y1="27917" x2="54667" y2="27500"/>
                        <a14:foregroundMark x1="54667" y1="27500" x2="83583" y2="27500"/>
                        <a14:foregroundMark x1="17417" y1="33917" x2="15531" y2="38334"/>
                        <a14:foregroundMark x1="17750" y1="35833" x2="39250" y2="44917"/>
                        <a14:foregroundMark x1="12333" y1="42333" x2="12868" y2="43225"/>
                        <a14:foregroundMark x1="19583" y1="33500" x2="19583" y2="33500"/>
                        <a14:foregroundMark x1="17583" y1="34750" x2="25925" y2="35392"/>
                        <a14:foregroundMark x1="24780" y1="34833" x2="18000" y2="34000"/>
                        <a14:foregroundMark x1="26449" y1="35038" x2="24780" y2="34833"/>
                        <a14:foregroundMark x1="13042" y1="41594" x2="12417" y2="42917"/>
                        <a14:foregroundMark x1="16750" y1="33750" x2="14711" y2="38064"/>
                        <a14:foregroundMark x1="13152" y1="41630" x2="12417" y2="43250"/>
                        <a14:foregroundMark x1="15667" y1="36083" x2="14761" y2="38081"/>
                        <a14:foregroundMark x1="12866" y1="41536" x2="12167" y2="42917"/>
                        <a14:foregroundMark x1="15750" y1="35833" x2="14634" y2="38039"/>
                        <a14:foregroundMark x1="12951" y1="41564" x2="12667" y2="42417"/>
                        <a14:foregroundMark x1="12759" y1="41501" x2="12500" y2="42583"/>
                        <a14:foregroundMark x1="12433" y1="41394" x2="12250" y2="42417"/>
                        <a14:foregroundMark x1="28667" y1="26333" x2="25917" y2="31000"/>
                        <a14:foregroundMark x1="34167" y1="38167" x2="67833" y2="41917"/>
                        <a14:foregroundMark x1="67833" y1="41917" x2="68083" y2="41833"/>
                        <a14:foregroundMark x1="67417" y1="38000" x2="78750" y2="44333"/>
                        <a14:foregroundMark x1="19833" y1="56083" x2="28500" y2="62417"/>
                        <a14:foregroundMark x1="28500" y1="62417" x2="29167" y2="63583"/>
                        <a14:foregroundMark x1="19376" y1="54320" x2="13417" y2="62750"/>
                        <a14:foregroundMark x1="16039" y1="54105" x2="12417" y2="60583"/>
                        <a14:foregroundMark x1="12000" y1="61000" x2="12750" y2="62750"/>
                        <a14:foregroundMark x1="27250" y1="55333" x2="31583" y2="61583"/>
                        <a14:foregroundMark x1="31417" y1="61333" x2="59333" y2="62000"/>
                        <a14:foregroundMark x1="59333" y1="62000" x2="70667" y2="59833"/>
                        <a14:foregroundMark x1="29583" y1="56167" x2="39667" y2="56917"/>
                        <a14:foregroundMark x1="39667" y1="56917" x2="47417" y2="56833"/>
                        <a14:foregroundMark x1="33750" y1="55583" x2="43167" y2="55250"/>
                        <a14:foregroundMark x1="43167" y1="55250" x2="80750" y2="55667"/>
                        <a14:foregroundMark x1="80333" y1="56250" x2="75660" y2="64112"/>
                        <a14:foregroundMark x1="81557" y1="66146" x2="82583" y2="66167"/>
                        <a14:foregroundMark x1="77719" y1="66066" x2="79900" y2="66111"/>
                        <a14:foregroundMark x1="39681" y1="65275" x2="72239" y2="65952"/>
                        <a14:foregroundMark x1="30417" y1="65083" x2="33091" y2="65139"/>
                        <a14:foregroundMark x1="82583" y1="66167" x2="84417" y2="66000"/>
                        <a14:foregroundMark x1="14167" y1="38333" x2="14167" y2="38333"/>
                        <a14:foregroundMark x1="14167" y1="38333" x2="14167" y2="38333"/>
                        <a14:foregroundMark x1="13750" y1="39250" x2="13750" y2="39250"/>
                        <a14:foregroundMark x1="13333" y1="40167" x2="13333" y2="40167"/>
                        <a14:foregroundMark x1="14083" y1="38500" x2="14083" y2="38500"/>
                        <a14:foregroundMark x1="13917" y1="38667" x2="13917" y2="38667"/>
                        <a14:foregroundMark x1="13500" y1="39583" x2="13500" y2="39583"/>
                        <a14:foregroundMark x1="12833" y1="40167" x2="12833" y2="40167"/>
                        <a14:foregroundMark x1="12667" y1="40917" x2="12667" y2="40917"/>
                        <a14:foregroundMark x1="12417" y1="41000" x2="12417" y2="41000"/>
                        <a14:foregroundMark x1="12250" y1="41917" x2="12250" y2="41917"/>
                        <a14:foregroundMark x1="12333" y1="40917" x2="11917" y2="42750"/>
                        <a14:foregroundMark x1="12333" y1="40417" x2="12333" y2="40417"/>
                        <a14:foregroundMark x1="12500" y1="40750" x2="12500" y2="40750"/>
                        <a14:foregroundMark x1="17250" y1="53083" x2="17250" y2="53083"/>
                        <a14:foregroundMark x1="16083" y1="53333" x2="16083" y2="53333"/>
                        <a14:foregroundMark x1="16333" y1="53333" x2="16333" y2="53333"/>
                        <a14:foregroundMark x1="16583" y1="53333" x2="16583" y2="53333"/>
                        <a14:foregroundMark x1="19417" y1="52750" x2="19417" y2="52750"/>
                        <a14:foregroundMark x1="21917" y1="53250" x2="21917" y2="53250"/>
                        <a14:foregroundMark x1="21417" y1="53250" x2="21417" y2="53250"/>
                        <a14:foregroundMark x1="21500" y1="52583" x2="21500" y2="52583"/>
                        <a14:foregroundMark x1="24583" y1="52917" x2="24583" y2="52917"/>
                        <a14:foregroundMark x1="21120" y1="74766" x2="31750" y2="78417"/>
                        <a14:foregroundMark x1="16417" y1="73750" x2="16417" y2="73750"/>
                        <a14:foregroundMark x1="14667" y1="75417" x2="14667" y2="75417"/>
                        <a14:foregroundMark x1="15083" y1="75167" x2="17098" y2="73152"/>
                        <a14:foregroundMark x1="14083" y1="76917" x2="14083" y2="76917"/>
                        <a14:foregroundMark x1="14833" y1="76833" x2="15583" y2="75000"/>
                        <a14:foregroundMark x1="13417" y1="78667" x2="13417" y2="78667"/>
                        <a14:foregroundMark x1="12583" y1="79667" x2="12583" y2="79667"/>
                        <a14:foregroundMark x1="11833" y1="81750" x2="14333" y2="77167"/>
                        <a14:foregroundMark x1="29667" y1="78917" x2="28667" y2="84333"/>
                        <a14:foregroundMark x1="23907" y1="72890" x2="23916" y2="72891"/>
                        <a14:foregroundMark x1="24206" y1="72484" x2="25917" y2="72333"/>
                        <a14:foregroundMark x1="16750" y1="73000" x2="15417" y2="74750"/>
                        <a14:foregroundMark x1="16729" y1="72169" x2="16167" y2="72333"/>
                        <a14:foregroundMark x1="15583" y1="73500" x2="12250" y2="80417"/>
                        <a14:foregroundMark x1="12250" y1="80417" x2="12167" y2="80667"/>
                        <a14:foregroundMark x1="15971" y1="73167" x2="11083" y2="81000"/>
                        <a14:foregroundMark x1="16111" y1="72942" x2="15971" y2="73167"/>
                        <a14:foregroundMark x1="27494" y1="74750" x2="29917" y2="78333"/>
                        <a14:foregroundMark x1="25917" y1="72417" x2="26104" y2="72694"/>
                        <a14:foregroundMark x1="25917" y1="71667" x2="26250" y2="72250"/>
                        <a14:foregroundMark x1="29750" y1="79667" x2="30750" y2="82000"/>
                        <a14:foregroundMark x1="11750" y1="82500" x2="15750" y2="88917"/>
                        <a14:foregroundMark x1="15750" y1="88917" x2="16417" y2="89167"/>
                        <a14:foregroundMark x1="30250" y1="77333" x2="56250" y2="85250"/>
                        <a14:foregroundMark x1="56250" y1="85250" x2="56500" y2="85250"/>
                        <a14:foregroundMark x1="28917" y1="75250" x2="40667" y2="74833"/>
                        <a14:foregroundMark x1="40667" y1="74833" x2="57308" y2="75938"/>
                        <a14:foregroundMark x1="29667" y1="85583" x2="39583" y2="85417"/>
                        <a14:foregroundMark x1="39583" y1="85417" x2="57667" y2="85417"/>
                        <a14:foregroundMark x1="60218" y1="85326" x2="61294" y2="85287"/>
                        <a14:foregroundMark x1="64009" y1="77742" x2="77667" y2="83500"/>
                        <a14:foregroundMark x1="77667" y1="83500" x2="80333" y2="83833"/>
                        <a14:foregroundMark x1="15833" y1="72667" x2="15833" y2="72667"/>
                        <a14:foregroundMark x1="61583" y1="85417" x2="68583" y2="85500"/>
                        <a14:foregroundMark x1="83696" y1="85972" x2="84250" y2="86000"/>
                        <a14:foregroundMark x1="73583" y1="65833" x2="77333" y2="66083"/>
                        <a14:foregroundMark x1="30850" y1="67061" x2="31491" y2="67136"/>
                        <a14:foregroundMark x1="53083" y1="66083" x2="58333" y2="66167"/>
                        <a14:foregroundMark x1="17583" y1="72333" x2="24500" y2="72417"/>
                        <a14:foregroundMark x1="54083" y1="75333" x2="82667" y2="75667"/>
                        <a14:foregroundMark x1="81750" y1="75333" x2="84333" y2="74917"/>
                        <a14:foregroundMark x1="69833" y1="85167" x2="76833" y2="85083"/>
                        <a14:foregroundMark x1="76833" y1="85083" x2="84167" y2="85833"/>
                        <a14:foregroundMark x1="16667" y1="72333" x2="18833" y2="72250"/>
                        <a14:foregroundMark x1="16250" y1="72333" x2="11333" y2="80833"/>
                        <a14:foregroundMark x1="20250" y1="33667" x2="26500" y2="34250"/>
                        <a14:foregroundMark x1="27167" y1="35250" x2="28000" y2="36750"/>
                        <a14:foregroundMark x1="27583" y1="34500" x2="27750" y2="34500"/>
                        <a14:foregroundMark x1="27500" y1="34917" x2="27500" y2="34917"/>
                        <a14:foregroundMark x1="26917" y1="35333" x2="26917" y2="35333"/>
                        <a14:foregroundMark x1="20083" y1="14083" x2="20250" y2="14500"/>
                        <a14:foregroundMark x1="20667" y1="14083" x2="20667" y2="14083"/>
                        <a14:foregroundMark x1="20833" y1="14083" x2="20833" y2="14083"/>
                        <a14:foregroundMark x1="21250" y1="14083" x2="21250" y2="14083"/>
                        <a14:foregroundMark x1="22250" y1="14083" x2="22250" y2="14083"/>
                        <a14:foregroundMark x1="23583" y1="14083" x2="23583" y2="14083"/>
                        <a14:foregroundMark x1="24167" y1="14083" x2="24167" y2="14083"/>
                        <a14:foregroundMark x1="24917" y1="14417" x2="24917" y2="14417"/>
                        <a14:foregroundMark x1="25667" y1="14333" x2="25583" y2="14333"/>
                        <a14:foregroundMark x1="24750" y1="14167" x2="24833" y2="14167"/>
                        <a14:foregroundMark x1="25417" y1="14167" x2="25417" y2="14167"/>
                        <a14:backgroundMark x1="12562" y1="40417" x2="12392" y2="40917"/>
                        <a14:backgroundMark x1="12647" y1="40167" x2="12562" y2="40417"/>
                        <a14:backgroundMark x1="12846" y1="39583" x2="12647" y2="40167"/>
                        <a14:backgroundMark x1="12960" y1="39250" x2="12846" y2="39583"/>
                        <a14:backgroundMark x1="13159" y1="38667" x2="12960" y2="39250"/>
                        <a14:backgroundMark x1="13273" y1="38333" x2="13159" y2="38667"/>
                        <a14:backgroundMark x1="13500" y1="37667" x2="13273" y2="38333"/>
                        <a14:backgroundMark x1="11917" y1="44000" x2="12846" y2="44877"/>
                        <a14:backgroundMark x1="15506" y1="50538" x2="15917" y2="51333"/>
                        <a14:backgroundMark x1="16417" y1="51667" x2="24167" y2="52167"/>
                        <a14:backgroundMark x1="29417" y1="49917" x2="38333" y2="49750"/>
                        <a14:backgroundMark x1="38333" y1="49750" x2="42083" y2="49750"/>
                        <a14:backgroundMark x1="55917" y1="49500" x2="35167" y2="50833"/>
                        <a14:backgroundMark x1="35167" y1="50833" x2="33750" y2="50250"/>
                        <a14:backgroundMark x1="27917" y1="49500" x2="38333" y2="49167"/>
                        <a14:backgroundMark x1="38333" y1="49167" x2="56083" y2="49167"/>
                        <a14:backgroundMark x1="56083" y1="49167" x2="83667" y2="48417"/>
                        <a14:backgroundMark x1="76174" y1="67827" x2="76583" y2="67833"/>
                        <a14:backgroundMark x1="71083" y1="67750" x2="72297" y2="67768"/>
                        <a14:backgroundMark x1="57130" y1="68038" x2="73333" y2="68333"/>
                        <a14:backgroundMark x1="50500" y1="67917" x2="50808" y2="67923"/>
                        <a14:backgroundMark x1="78417" y1="68167" x2="85083" y2="69417"/>
                        <a14:backgroundMark x1="81168" y1="88574" x2="83917" y2="88667"/>
                        <a14:backgroundMark x1="67587" y1="88119" x2="80406" y2="88549"/>
                        <a14:backgroundMark x1="60250" y1="86917" x2="60619" y2="86921"/>
                        <a14:backgroundMark x1="60417" y1="86500" x2="60417" y2="86500"/>
                        <a14:backgroundMark x1="60083" y1="86500" x2="60083" y2="86500"/>
                        <a14:backgroundMark x1="60083" y1="86500" x2="60083" y2="86500"/>
                        <a14:backgroundMark x1="61000" y1="85917" x2="59667" y2="87333"/>
                        <a14:backgroundMark x1="83943" y1="86466" x2="86250" y2="86667"/>
                        <a14:backgroundMark x1="67750" y1="86583" x2="68916" y2="86617"/>
                        <a14:backgroundMark x1="32833" y1="67333" x2="57250" y2="68750"/>
                        <a14:backgroundMark x1="31250" y1="67417" x2="26000" y2="71667"/>
                        <a14:backgroundMark x1="31417" y1="67417" x2="31417" y2="67417"/>
                        <a14:backgroundMark x1="31417" y1="67417" x2="31417" y2="67417"/>
                        <a14:backgroundMark x1="31833" y1="67417" x2="31833" y2="67417"/>
                        <a14:backgroundMark x1="31833" y1="67417" x2="31833" y2="67417"/>
                        <a14:backgroundMark x1="31333" y1="67333" x2="32833" y2="67833"/>
                        <a14:backgroundMark x1="12500" y1="45417" x2="14917" y2="50167"/>
                        <a14:backgroundMark x1="14750" y1="50250" x2="15417" y2="51000"/>
                        <a14:backgroundMark x1="26833" y1="72333" x2="28000" y2="74500"/>
                        <a14:backgroundMark x1="27200" y1="34917" x2="27380" y2="35142"/>
                        <a14:backgroundMark x1="27000" y1="34667" x2="27200" y2="34917"/>
                        <a14:backgroundMark x1="27750" y1="34917" x2="27750" y2="34917"/>
                        <a14:backgroundMark x1="27500" y1="34833" x2="27500" y2="34833"/>
                        <a14:backgroundMark x1="27250" y1="34833" x2="27250" y2="34833"/>
                        <a14:backgroundMark x1="27750" y1="34833" x2="27750" y2="34833"/>
                        <a14:backgroundMark x1="27500" y1="34833" x2="27500" y2="34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36" t="11111" r="12432" b="67883"/>
          <a:stretch/>
        </p:blipFill>
        <p:spPr>
          <a:xfrm>
            <a:off x="3611174" y="1236372"/>
            <a:ext cx="5597587" cy="21608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FE0BA7D-239F-4F51-93A6-13AA403A21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17333" y1="22000" x2="60250" y2="18583"/>
                        <a14:foregroundMark x1="60250" y1="18583" x2="75917" y2="21917"/>
                        <a14:foregroundMark x1="75917" y1="21917" x2="81000" y2="22000"/>
                        <a14:foregroundMark x1="17750" y1="14000" x2="26750" y2="15000"/>
                        <a14:foregroundMark x1="16833" y1="14167" x2="17417" y2="14083"/>
                        <a14:foregroundMark x1="17000" y1="14833" x2="12000" y2="23333"/>
                        <a14:foregroundMark x1="12083" y1="22583" x2="16583" y2="14667"/>
                        <a14:foregroundMark x1="29417" y1="17167" x2="33667" y2="16583"/>
                        <a14:foregroundMark x1="29167" y1="18500" x2="30750" y2="20833"/>
                        <a14:foregroundMark x1="30333" y1="26667" x2="37500" y2="27917"/>
                        <a14:foregroundMark x1="37500" y1="27917" x2="54667" y2="27500"/>
                        <a14:foregroundMark x1="54667" y1="27500" x2="83583" y2="27500"/>
                        <a14:foregroundMark x1="17417" y1="33917" x2="15531" y2="38334"/>
                        <a14:foregroundMark x1="17750" y1="35833" x2="39250" y2="44917"/>
                        <a14:foregroundMark x1="12333" y1="42333" x2="12868" y2="43225"/>
                        <a14:foregroundMark x1="19583" y1="33500" x2="19583" y2="33500"/>
                        <a14:foregroundMark x1="17583" y1="34750" x2="25925" y2="35392"/>
                        <a14:foregroundMark x1="24780" y1="34833" x2="18000" y2="34000"/>
                        <a14:foregroundMark x1="26449" y1="35038" x2="24780" y2="34833"/>
                        <a14:foregroundMark x1="13042" y1="41594" x2="12417" y2="42917"/>
                        <a14:foregroundMark x1="16750" y1="33750" x2="14711" y2="38064"/>
                        <a14:foregroundMark x1="13152" y1="41630" x2="12417" y2="43250"/>
                        <a14:foregroundMark x1="15667" y1="36083" x2="14761" y2="38081"/>
                        <a14:foregroundMark x1="12866" y1="41536" x2="12167" y2="42917"/>
                        <a14:foregroundMark x1="15750" y1="35833" x2="14634" y2="38039"/>
                        <a14:foregroundMark x1="12951" y1="41564" x2="12667" y2="42417"/>
                        <a14:foregroundMark x1="12759" y1="41501" x2="12500" y2="42583"/>
                        <a14:foregroundMark x1="12433" y1="41394" x2="12250" y2="42417"/>
                        <a14:foregroundMark x1="28667" y1="26333" x2="25917" y2="31000"/>
                        <a14:foregroundMark x1="34167" y1="38167" x2="67833" y2="41917"/>
                        <a14:foregroundMark x1="67833" y1="41917" x2="68083" y2="41833"/>
                        <a14:foregroundMark x1="67417" y1="38000" x2="78750" y2="44333"/>
                        <a14:foregroundMark x1="19833" y1="56083" x2="28500" y2="62417"/>
                        <a14:foregroundMark x1="28500" y1="62417" x2="29167" y2="63583"/>
                        <a14:foregroundMark x1="19376" y1="54320" x2="13417" y2="62750"/>
                        <a14:foregroundMark x1="16039" y1="54105" x2="12417" y2="60583"/>
                        <a14:foregroundMark x1="12000" y1="61000" x2="12750" y2="62750"/>
                        <a14:foregroundMark x1="27250" y1="55333" x2="31583" y2="61583"/>
                        <a14:foregroundMark x1="31417" y1="61333" x2="59333" y2="62000"/>
                        <a14:foregroundMark x1="59333" y1="62000" x2="70667" y2="59833"/>
                        <a14:foregroundMark x1="29583" y1="56167" x2="39667" y2="56917"/>
                        <a14:foregroundMark x1="39667" y1="56917" x2="47417" y2="56833"/>
                        <a14:foregroundMark x1="33750" y1="55583" x2="43167" y2="55250"/>
                        <a14:foregroundMark x1="43167" y1="55250" x2="80750" y2="55667"/>
                        <a14:foregroundMark x1="80333" y1="56250" x2="75660" y2="64112"/>
                        <a14:foregroundMark x1="81557" y1="66146" x2="82583" y2="66167"/>
                        <a14:foregroundMark x1="77719" y1="66066" x2="79900" y2="66111"/>
                        <a14:foregroundMark x1="39681" y1="65275" x2="72239" y2="65952"/>
                        <a14:foregroundMark x1="30417" y1="65083" x2="33091" y2="65139"/>
                        <a14:foregroundMark x1="82583" y1="66167" x2="84417" y2="66000"/>
                        <a14:foregroundMark x1="14167" y1="38333" x2="14167" y2="38333"/>
                        <a14:foregroundMark x1="14167" y1="38333" x2="14167" y2="38333"/>
                        <a14:foregroundMark x1="13750" y1="39250" x2="13750" y2="39250"/>
                        <a14:foregroundMark x1="13333" y1="40167" x2="13333" y2="40167"/>
                        <a14:foregroundMark x1="14083" y1="38500" x2="14083" y2="38500"/>
                        <a14:foregroundMark x1="13917" y1="38667" x2="13917" y2="38667"/>
                        <a14:foregroundMark x1="13500" y1="39583" x2="13500" y2="39583"/>
                        <a14:foregroundMark x1="12833" y1="40167" x2="12833" y2="40167"/>
                        <a14:foregroundMark x1="12667" y1="40917" x2="12667" y2="40917"/>
                        <a14:foregroundMark x1="12417" y1="41000" x2="12417" y2="41000"/>
                        <a14:foregroundMark x1="12250" y1="41917" x2="12250" y2="41917"/>
                        <a14:foregroundMark x1="12333" y1="40917" x2="11917" y2="42750"/>
                        <a14:foregroundMark x1="12333" y1="40417" x2="12333" y2="40417"/>
                        <a14:foregroundMark x1="12500" y1="40750" x2="12500" y2="40750"/>
                        <a14:foregroundMark x1="17250" y1="53083" x2="17250" y2="53083"/>
                        <a14:foregroundMark x1="16083" y1="53333" x2="16083" y2="53333"/>
                        <a14:foregroundMark x1="16333" y1="53333" x2="16333" y2="53333"/>
                        <a14:foregroundMark x1="16583" y1="53333" x2="16583" y2="53333"/>
                        <a14:foregroundMark x1="19417" y1="52750" x2="19417" y2="52750"/>
                        <a14:foregroundMark x1="21917" y1="53250" x2="21917" y2="53250"/>
                        <a14:foregroundMark x1="21417" y1="53250" x2="21417" y2="53250"/>
                        <a14:foregroundMark x1="21500" y1="52583" x2="21500" y2="52583"/>
                        <a14:foregroundMark x1="24583" y1="52917" x2="24583" y2="52917"/>
                        <a14:foregroundMark x1="21120" y1="74766" x2="31750" y2="78417"/>
                        <a14:foregroundMark x1="16417" y1="73750" x2="16417" y2="73750"/>
                        <a14:foregroundMark x1="14667" y1="75417" x2="14667" y2="75417"/>
                        <a14:foregroundMark x1="15083" y1="75167" x2="17098" y2="73152"/>
                        <a14:foregroundMark x1="14083" y1="76917" x2="14083" y2="76917"/>
                        <a14:foregroundMark x1="14833" y1="76833" x2="15583" y2="75000"/>
                        <a14:foregroundMark x1="13417" y1="78667" x2="13417" y2="78667"/>
                        <a14:foregroundMark x1="12583" y1="79667" x2="12583" y2="79667"/>
                        <a14:foregroundMark x1="11833" y1="81750" x2="14333" y2="77167"/>
                        <a14:foregroundMark x1="29667" y1="78917" x2="28667" y2="84333"/>
                        <a14:foregroundMark x1="23907" y1="72890" x2="23916" y2="72891"/>
                        <a14:foregroundMark x1="24206" y1="72484" x2="25917" y2="72333"/>
                        <a14:foregroundMark x1="16750" y1="73000" x2="15417" y2="74750"/>
                        <a14:foregroundMark x1="16729" y1="72169" x2="16167" y2="72333"/>
                        <a14:foregroundMark x1="15583" y1="73500" x2="12250" y2="80417"/>
                        <a14:foregroundMark x1="12250" y1="80417" x2="12167" y2="80667"/>
                        <a14:foregroundMark x1="15971" y1="73167" x2="11083" y2="81000"/>
                        <a14:foregroundMark x1="16111" y1="72942" x2="15971" y2="73167"/>
                        <a14:foregroundMark x1="27494" y1="74750" x2="29917" y2="78333"/>
                        <a14:foregroundMark x1="25917" y1="72417" x2="26104" y2="72694"/>
                        <a14:foregroundMark x1="25917" y1="71667" x2="26250" y2="72250"/>
                        <a14:foregroundMark x1="29750" y1="79667" x2="30750" y2="82000"/>
                        <a14:foregroundMark x1="11750" y1="82500" x2="15750" y2="88917"/>
                        <a14:foregroundMark x1="15750" y1="88917" x2="16417" y2="89167"/>
                        <a14:foregroundMark x1="30250" y1="77333" x2="56250" y2="85250"/>
                        <a14:foregroundMark x1="56250" y1="85250" x2="56500" y2="85250"/>
                        <a14:foregroundMark x1="28917" y1="75250" x2="40667" y2="74833"/>
                        <a14:foregroundMark x1="40667" y1="74833" x2="57308" y2="75938"/>
                        <a14:foregroundMark x1="29667" y1="85583" x2="39583" y2="85417"/>
                        <a14:foregroundMark x1="39583" y1="85417" x2="57667" y2="85417"/>
                        <a14:foregroundMark x1="60218" y1="85326" x2="61294" y2="85287"/>
                        <a14:foregroundMark x1="64009" y1="77742" x2="77667" y2="83500"/>
                        <a14:foregroundMark x1="77667" y1="83500" x2="80333" y2="83833"/>
                        <a14:foregroundMark x1="15833" y1="72667" x2="15833" y2="72667"/>
                        <a14:foregroundMark x1="61583" y1="85417" x2="68583" y2="85500"/>
                        <a14:foregroundMark x1="83696" y1="85972" x2="84250" y2="86000"/>
                        <a14:foregroundMark x1="73583" y1="65833" x2="77333" y2="66083"/>
                        <a14:foregroundMark x1="30850" y1="67061" x2="31491" y2="67136"/>
                        <a14:foregroundMark x1="53083" y1="66083" x2="58333" y2="66167"/>
                        <a14:foregroundMark x1="17583" y1="72333" x2="24500" y2="72417"/>
                        <a14:foregroundMark x1="54083" y1="75333" x2="82667" y2="75667"/>
                        <a14:foregroundMark x1="81750" y1="75333" x2="84333" y2="74917"/>
                        <a14:foregroundMark x1="69833" y1="85167" x2="76833" y2="85083"/>
                        <a14:foregroundMark x1="76833" y1="85083" x2="84167" y2="85833"/>
                        <a14:foregroundMark x1="16667" y1="72333" x2="18833" y2="72250"/>
                        <a14:foregroundMark x1="16250" y1="72333" x2="11333" y2="80833"/>
                        <a14:foregroundMark x1="20250" y1="33667" x2="26500" y2="34250"/>
                        <a14:foregroundMark x1="27167" y1="35250" x2="28000" y2="36750"/>
                        <a14:foregroundMark x1="27583" y1="34500" x2="27750" y2="34500"/>
                        <a14:foregroundMark x1="27500" y1="34917" x2="27500" y2="34917"/>
                        <a14:foregroundMark x1="26917" y1="35333" x2="26917" y2="35333"/>
                        <a14:foregroundMark x1="20083" y1="14083" x2="20250" y2="14500"/>
                        <a14:foregroundMark x1="20667" y1="14083" x2="20667" y2="14083"/>
                        <a14:foregroundMark x1="20833" y1="14083" x2="20833" y2="14083"/>
                        <a14:foregroundMark x1="21250" y1="14083" x2="21250" y2="14083"/>
                        <a14:foregroundMark x1="22250" y1="14083" x2="22250" y2="14083"/>
                        <a14:foregroundMark x1="23583" y1="14083" x2="23583" y2="14083"/>
                        <a14:foregroundMark x1="24167" y1="14083" x2="24167" y2="14083"/>
                        <a14:foregroundMark x1="24917" y1="14417" x2="24917" y2="14417"/>
                        <a14:foregroundMark x1="25667" y1="14333" x2="25583" y2="14333"/>
                        <a14:foregroundMark x1="24750" y1="14167" x2="24833" y2="14167"/>
                        <a14:foregroundMark x1="25417" y1="14167" x2="25417" y2="14167"/>
                        <a14:backgroundMark x1="12562" y1="40417" x2="12392" y2="40917"/>
                        <a14:backgroundMark x1="12647" y1="40167" x2="12562" y2="40417"/>
                        <a14:backgroundMark x1="12846" y1="39583" x2="12647" y2="40167"/>
                        <a14:backgroundMark x1="12960" y1="39250" x2="12846" y2="39583"/>
                        <a14:backgroundMark x1="13159" y1="38667" x2="12960" y2="39250"/>
                        <a14:backgroundMark x1="13273" y1="38333" x2="13159" y2="38667"/>
                        <a14:backgroundMark x1="13500" y1="37667" x2="13273" y2="38333"/>
                        <a14:backgroundMark x1="11917" y1="44000" x2="12846" y2="44877"/>
                        <a14:backgroundMark x1="15506" y1="50538" x2="15917" y2="51333"/>
                        <a14:backgroundMark x1="16417" y1="51667" x2="24167" y2="52167"/>
                        <a14:backgroundMark x1="29417" y1="49917" x2="38333" y2="49750"/>
                        <a14:backgroundMark x1="38333" y1="49750" x2="42083" y2="49750"/>
                        <a14:backgroundMark x1="55917" y1="49500" x2="35167" y2="50833"/>
                        <a14:backgroundMark x1="35167" y1="50833" x2="33750" y2="50250"/>
                        <a14:backgroundMark x1="27917" y1="49500" x2="38333" y2="49167"/>
                        <a14:backgroundMark x1="38333" y1="49167" x2="56083" y2="49167"/>
                        <a14:backgroundMark x1="56083" y1="49167" x2="83667" y2="48417"/>
                        <a14:backgroundMark x1="76174" y1="67827" x2="76583" y2="67833"/>
                        <a14:backgroundMark x1="71083" y1="67750" x2="72297" y2="67768"/>
                        <a14:backgroundMark x1="57130" y1="68038" x2="73333" y2="68333"/>
                        <a14:backgroundMark x1="50500" y1="67917" x2="50808" y2="67923"/>
                        <a14:backgroundMark x1="78417" y1="68167" x2="85083" y2="69417"/>
                        <a14:backgroundMark x1="81168" y1="88574" x2="83917" y2="88667"/>
                        <a14:backgroundMark x1="67587" y1="88119" x2="80406" y2="88549"/>
                        <a14:backgroundMark x1="60250" y1="86917" x2="60619" y2="86921"/>
                        <a14:backgroundMark x1="60417" y1="86500" x2="60417" y2="86500"/>
                        <a14:backgroundMark x1="60083" y1="86500" x2="60083" y2="86500"/>
                        <a14:backgroundMark x1="60083" y1="86500" x2="60083" y2="86500"/>
                        <a14:backgroundMark x1="61000" y1="85917" x2="59667" y2="87333"/>
                        <a14:backgroundMark x1="83943" y1="86466" x2="86250" y2="86667"/>
                        <a14:backgroundMark x1="67750" y1="86583" x2="68916" y2="86617"/>
                        <a14:backgroundMark x1="32833" y1="67333" x2="57250" y2="68750"/>
                        <a14:backgroundMark x1="31250" y1="67417" x2="26000" y2="71667"/>
                        <a14:backgroundMark x1="31417" y1="67417" x2="31417" y2="67417"/>
                        <a14:backgroundMark x1="31417" y1="67417" x2="31417" y2="67417"/>
                        <a14:backgroundMark x1="31833" y1="67417" x2="31833" y2="67417"/>
                        <a14:backgroundMark x1="31833" y1="67417" x2="31833" y2="67417"/>
                        <a14:backgroundMark x1="31333" y1="67333" x2="32833" y2="67833"/>
                        <a14:backgroundMark x1="12500" y1="45417" x2="14917" y2="50167"/>
                        <a14:backgroundMark x1="14750" y1="50250" x2="15417" y2="51000"/>
                        <a14:backgroundMark x1="26833" y1="72333" x2="28000" y2="74500"/>
                        <a14:backgroundMark x1="27200" y1="34917" x2="27380" y2="35142"/>
                        <a14:backgroundMark x1="27000" y1="34667" x2="27200" y2="34917"/>
                        <a14:backgroundMark x1="27750" y1="34917" x2="27750" y2="34917"/>
                        <a14:backgroundMark x1="27500" y1="34833" x2="27500" y2="34833"/>
                        <a14:backgroundMark x1="27250" y1="34833" x2="27250" y2="34833"/>
                        <a14:backgroundMark x1="27750" y1="34833" x2="27750" y2="34833"/>
                        <a14:backgroundMark x1="27500" y1="34833" x2="27500" y2="34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36" t="11111" r="12432" b="67883"/>
          <a:stretch/>
        </p:blipFill>
        <p:spPr>
          <a:xfrm>
            <a:off x="2752146" y="2874141"/>
            <a:ext cx="5597587" cy="216089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304682" y="1898763"/>
            <a:ext cx="287149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Trán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5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716085" y="3492924"/>
            <a:ext cx="33201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5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4FE0BA7D-239F-4F51-93A6-13AA403A21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17333" y1="22000" x2="60250" y2="18583"/>
                        <a14:foregroundMark x1="60250" y1="18583" x2="75917" y2="21917"/>
                        <a14:foregroundMark x1="75917" y1="21917" x2="81000" y2="22000"/>
                        <a14:foregroundMark x1="17750" y1="14000" x2="26750" y2="15000"/>
                        <a14:foregroundMark x1="16833" y1="14167" x2="17417" y2="14083"/>
                        <a14:foregroundMark x1="17000" y1="14833" x2="12000" y2="23333"/>
                        <a14:foregroundMark x1="12083" y1="22583" x2="16583" y2="14667"/>
                        <a14:foregroundMark x1="29417" y1="17167" x2="33667" y2="16583"/>
                        <a14:foregroundMark x1="29167" y1="18500" x2="30750" y2="20833"/>
                        <a14:foregroundMark x1="30333" y1="26667" x2="37500" y2="27917"/>
                        <a14:foregroundMark x1="37500" y1="27917" x2="54667" y2="27500"/>
                        <a14:foregroundMark x1="54667" y1="27500" x2="83583" y2="27500"/>
                        <a14:foregroundMark x1="17417" y1="33917" x2="15531" y2="38334"/>
                        <a14:foregroundMark x1="17750" y1="35833" x2="39250" y2="44917"/>
                        <a14:foregroundMark x1="12333" y1="42333" x2="12868" y2="43225"/>
                        <a14:foregroundMark x1="19583" y1="33500" x2="19583" y2="33500"/>
                        <a14:foregroundMark x1="17583" y1="34750" x2="25925" y2="35392"/>
                        <a14:foregroundMark x1="24780" y1="34833" x2="18000" y2="34000"/>
                        <a14:foregroundMark x1="26449" y1="35038" x2="24780" y2="34833"/>
                        <a14:foregroundMark x1="13042" y1="41594" x2="12417" y2="42917"/>
                        <a14:foregroundMark x1="16750" y1="33750" x2="14711" y2="38064"/>
                        <a14:foregroundMark x1="13152" y1="41630" x2="12417" y2="43250"/>
                        <a14:foregroundMark x1="15667" y1="36083" x2="14761" y2="38081"/>
                        <a14:foregroundMark x1="12866" y1="41536" x2="12167" y2="42917"/>
                        <a14:foregroundMark x1="15750" y1="35833" x2="14634" y2="38039"/>
                        <a14:foregroundMark x1="12951" y1="41564" x2="12667" y2="42417"/>
                        <a14:foregroundMark x1="12759" y1="41501" x2="12500" y2="42583"/>
                        <a14:foregroundMark x1="12433" y1="41394" x2="12250" y2="42417"/>
                        <a14:foregroundMark x1="28667" y1="26333" x2="25917" y2="31000"/>
                        <a14:foregroundMark x1="34167" y1="38167" x2="67833" y2="41917"/>
                        <a14:foregroundMark x1="67833" y1="41917" x2="68083" y2="41833"/>
                        <a14:foregroundMark x1="67417" y1="38000" x2="78750" y2="44333"/>
                        <a14:foregroundMark x1="19833" y1="56083" x2="28500" y2="62417"/>
                        <a14:foregroundMark x1="28500" y1="62417" x2="29167" y2="63583"/>
                        <a14:foregroundMark x1="19376" y1="54320" x2="13417" y2="62750"/>
                        <a14:foregroundMark x1="16039" y1="54105" x2="12417" y2="60583"/>
                        <a14:foregroundMark x1="12000" y1="61000" x2="12750" y2="62750"/>
                        <a14:foregroundMark x1="27250" y1="55333" x2="31583" y2="61583"/>
                        <a14:foregroundMark x1="31417" y1="61333" x2="59333" y2="62000"/>
                        <a14:foregroundMark x1="59333" y1="62000" x2="70667" y2="59833"/>
                        <a14:foregroundMark x1="29583" y1="56167" x2="39667" y2="56917"/>
                        <a14:foregroundMark x1="39667" y1="56917" x2="47417" y2="56833"/>
                        <a14:foregroundMark x1="33750" y1="55583" x2="43167" y2="55250"/>
                        <a14:foregroundMark x1="43167" y1="55250" x2="80750" y2="55667"/>
                        <a14:foregroundMark x1="80333" y1="56250" x2="75660" y2="64112"/>
                        <a14:foregroundMark x1="81557" y1="66146" x2="82583" y2="66167"/>
                        <a14:foregroundMark x1="77719" y1="66066" x2="79900" y2="66111"/>
                        <a14:foregroundMark x1="39681" y1="65275" x2="72239" y2="65952"/>
                        <a14:foregroundMark x1="30417" y1="65083" x2="33091" y2="65139"/>
                        <a14:foregroundMark x1="82583" y1="66167" x2="84417" y2="66000"/>
                        <a14:foregroundMark x1="14167" y1="38333" x2="14167" y2="38333"/>
                        <a14:foregroundMark x1="14167" y1="38333" x2="14167" y2="38333"/>
                        <a14:foregroundMark x1="13750" y1="39250" x2="13750" y2="39250"/>
                        <a14:foregroundMark x1="13333" y1="40167" x2="13333" y2="40167"/>
                        <a14:foregroundMark x1="14083" y1="38500" x2="14083" y2="38500"/>
                        <a14:foregroundMark x1="13917" y1="38667" x2="13917" y2="38667"/>
                        <a14:foregroundMark x1="13500" y1="39583" x2="13500" y2="39583"/>
                        <a14:foregroundMark x1="12833" y1="40167" x2="12833" y2="40167"/>
                        <a14:foregroundMark x1="12667" y1="40917" x2="12667" y2="40917"/>
                        <a14:foregroundMark x1="12417" y1="41000" x2="12417" y2="41000"/>
                        <a14:foregroundMark x1="12250" y1="41917" x2="12250" y2="41917"/>
                        <a14:foregroundMark x1="12333" y1="40917" x2="11917" y2="42750"/>
                        <a14:foregroundMark x1="12333" y1="40417" x2="12333" y2="40417"/>
                        <a14:foregroundMark x1="12500" y1="40750" x2="12500" y2="40750"/>
                        <a14:foregroundMark x1="17250" y1="53083" x2="17250" y2="53083"/>
                        <a14:foregroundMark x1="16083" y1="53333" x2="16083" y2="53333"/>
                        <a14:foregroundMark x1="16333" y1="53333" x2="16333" y2="53333"/>
                        <a14:foregroundMark x1="16583" y1="53333" x2="16583" y2="53333"/>
                        <a14:foregroundMark x1="19417" y1="52750" x2="19417" y2="52750"/>
                        <a14:foregroundMark x1="21917" y1="53250" x2="21917" y2="53250"/>
                        <a14:foregroundMark x1="21417" y1="53250" x2="21417" y2="53250"/>
                        <a14:foregroundMark x1="21500" y1="52583" x2="21500" y2="52583"/>
                        <a14:foregroundMark x1="24583" y1="52917" x2="24583" y2="52917"/>
                        <a14:foregroundMark x1="21120" y1="74766" x2="31750" y2="78417"/>
                        <a14:foregroundMark x1="16417" y1="73750" x2="16417" y2="73750"/>
                        <a14:foregroundMark x1="14667" y1="75417" x2="14667" y2="75417"/>
                        <a14:foregroundMark x1="15083" y1="75167" x2="17098" y2="73152"/>
                        <a14:foregroundMark x1="14083" y1="76917" x2="14083" y2="76917"/>
                        <a14:foregroundMark x1="14833" y1="76833" x2="15583" y2="75000"/>
                        <a14:foregroundMark x1="13417" y1="78667" x2="13417" y2="78667"/>
                        <a14:foregroundMark x1="12583" y1="79667" x2="12583" y2="79667"/>
                        <a14:foregroundMark x1="11833" y1="81750" x2="14333" y2="77167"/>
                        <a14:foregroundMark x1="29667" y1="78917" x2="28667" y2="84333"/>
                        <a14:foregroundMark x1="23907" y1="72890" x2="23916" y2="72891"/>
                        <a14:foregroundMark x1="24206" y1="72484" x2="25917" y2="72333"/>
                        <a14:foregroundMark x1="16750" y1="73000" x2="15417" y2="74750"/>
                        <a14:foregroundMark x1="16729" y1="72169" x2="16167" y2="72333"/>
                        <a14:foregroundMark x1="15583" y1="73500" x2="12250" y2="80417"/>
                        <a14:foregroundMark x1="12250" y1="80417" x2="12167" y2="80667"/>
                        <a14:foregroundMark x1="15971" y1="73167" x2="11083" y2="81000"/>
                        <a14:foregroundMark x1="16111" y1="72942" x2="15971" y2="73167"/>
                        <a14:foregroundMark x1="27494" y1="74750" x2="29917" y2="78333"/>
                        <a14:foregroundMark x1="25917" y1="72417" x2="26104" y2="72694"/>
                        <a14:foregroundMark x1="25917" y1="71667" x2="26250" y2="72250"/>
                        <a14:foregroundMark x1="29750" y1="79667" x2="30750" y2="82000"/>
                        <a14:foregroundMark x1="11750" y1="82500" x2="15750" y2="88917"/>
                        <a14:foregroundMark x1="15750" y1="88917" x2="16417" y2="89167"/>
                        <a14:foregroundMark x1="30250" y1="77333" x2="56250" y2="85250"/>
                        <a14:foregroundMark x1="56250" y1="85250" x2="56500" y2="85250"/>
                        <a14:foregroundMark x1="28917" y1="75250" x2="40667" y2="74833"/>
                        <a14:foregroundMark x1="40667" y1="74833" x2="57308" y2="75938"/>
                        <a14:foregroundMark x1="29667" y1="85583" x2="39583" y2="85417"/>
                        <a14:foregroundMark x1="39583" y1="85417" x2="57667" y2="85417"/>
                        <a14:foregroundMark x1="60218" y1="85326" x2="61294" y2="85287"/>
                        <a14:foregroundMark x1="64009" y1="77742" x2="77667" y2="83500"/>
                        <a14:foregroundMark x1="77667" y1="83500" x2="80333" y2="83833"/>
                        <a14:foregroundMark x1="15833" y1="72667" x2="15833" y2="72667"/>
                        <a14:foregroundMark x1="61583" y1="85417" x2="68583" y2="85500"/>
                        <a14:foregroundMark x1="83696" y1="85972" x2="84250" y2="86000"/>
                        <a14:foregroundMark x1="73583" y1="65833" x2="77333" y2="66083"/>
                        <a14:foregroundMark x1="30850" y1="67061" x2="31491" y2="67136"/>
                        <a14:foregroundMark x1="53083" y1="66083" x2="58333" y2="66167"/>
                        <a14:foregroundMark x1="17583" y1="72333" x2="24500" y2="72417"/>
                        <a14:foregroundMark x1="54083" y1="75333" x2="82667" y2="75667"/>
                        <a14:foregroundMark x1="81750" y1="75333" x2="84333" y2="74917"/>
                        <a14:foregroundMark x1="69833" y1="85167" x2="76833" y2="85083"/>
                        <a14:foregroundMark x1="76833" y1="85083" x2="84167" y2="85833"/>
                        <a14:foregroundMark x1="16667" y1="72333" x2="18833" y2="72250"/>
                        <a14:foregroundMark x1="16250" y1="72333" x2="11333" y2="80833"/>
                        <a14:foregroundMark x1="20250" y1="33667" x2="26500" y2="34250"/>
                        <a14:foregroundMark x1="27167" y1="35250" x2="28000" y2="36750"/>
                        <a14:foregroundMark x1="27583" y1="34500" x2="27750" y2="34500"/>
                        <a14:foregroundMark x1="27500" y1="34917" x2="27500" y2="34917"/>
                        <a14:foregroundMark x1="26917" y1="35333" x2="26917" y2="35333"/>
                        <a14:foregroundMark x1="20083" y1="14083" x2="20250" y2="14500"/>
                        <a14:foregroundMark x1="20667" y1="14083" x2="20667" y2="14083"/>
                        <a14:foregroundMark x1="20833" y1="14083" x2="20833" y2="14083"/>
                        <a14:foregroundMark x1="21250" y1="14083" x2="21250" y2="14083"/>
                        <a14:foregroundMark x1="22250" y1="14083" x2="22250" y2="14083"/>
                        <a14:foregroundMark x1="23583" y1="14083" x2="23583" y2="14083"/>
                        <a14:foregroundMark x1="24167" y1="14083" x2="24167" y2="14083"/>
                        <a14:foregroundMark x1="24917" y1="14417" x2="24917" y2="14417"/>
                        <a14:foregroundMark x1="25667" y1="14333" x2="25583" y2="14333"/>
                        <a14:foregroundMark x1="24750" y1="14167" x2="24833" y2="14167"/>
                        <a14:foregroundMark x1="25417" y1="14167" x2="25417" y2="14167"/>
                        <a14:backgroundMark x1="12562" y1="40417" x2="12392" y2="40917"/>
                        <a14:backgroundMark x1="12647" y1="40167" x2="12562" y2="40417"/>
                        <a14:backgroundMark x1="12846" y1="39583" x2="12647" y2="40167"/>
                        <a14:backgroundMark x1="12960" y1="39250" x2="12846" y2="39583"/>
                        <a14:backgroundMark x1="13159" y1="38667" x2="12960" y2="39250"/>
                        <a14:backgroundMark x1="13273" y1="38333" x2="13159" y2="38667"/>
                        <a14:backgroundMark x1="13500" y1="37667" x2="13273" y2="38333"/>
                        <a14:backgroundMark x1="11917" y1="44000" x2="12846" y2="44877"/>
                        <a14:backgroundMark x1="15506" y1="50538" x2="15917" y2="51333"/>
                        <a14:backgroundMark x1="16417" y1="51667" x2="24167" y2="52167"/>
                        <a14:backgroundMark x1="29417" y1="49917" x2="38333" y2="49750"/>
                        <a14:backgroundMark x1="38333" y1="49750" x2="42083" y2="49750"/>
                        <a14:backgroundMark x1="55917" y1="49500" x2="35167" y2="50833"/>
                        <a14:backgroundMark x1="35167" y1="50833" x2="33750" y2="50250"/>
                        <a14:backgroundMark x1="27917" y1="49500" x2="38333" y2="49167"/>
                        <a14:backgroundMark x1="38333" y1="49167" x2="56083" y2="49167"/>
                        <a14:backgroundMark x1="56083" y1="49167" x2="83667" y2="48417"/>
                        <a14:backgroundMark x1="76174" y1="67827" x2="76583" y2="67833"/>
                        <a14:backgroundMark x1="71083" y1="67750" x2="72297" y2="67768"/>
                        <a14:backgroundMark x1="57130" y1="68038" x2="73333" y2="68333"/>
                        <a14:backgroundMark x1="50500" y1="67917" x2="50808" y2="67923"/>
                        <a14:backgroundMark x1="78417" y1="68167" x2="85083" y2="69417"/>
                        <a14:backgroundMark x1="81168" y1="88574" x2="83917" y2="88667"/>
                        <a14:backgroundMark x1="67587" y1="88119" x2="80406" y2="88549"/>
                        <a14:backgroundMark x1="60250" y1="86917" x2="60619" y2="86921"/>
                        <a14:backgroundMark x1="60417" y1="86500" x2="60417" y2="86500"/>
                        <a14:backgroundMark x1="60083" y1="86500" x2="60083" y2="86500"/>
                        <a14:backgroundMark x1="60083" y1="86500" x2="60083" y2="86500"/>
                        <a14:backgroundMark x1="61000" y1="85917" x2="59667" y2="87333"/>
                        <a14:backgroundMark x1="83943" y1="86466" x2="86250" y2="86667"/>
                        <a14:backgroundMark x1="67750" y1="86583" x2="68916" y2="86617"/>
                        <a14:backgroundMark x1="32833" y1="67333" x2="57250" y2="68750"/>
                        <a14:backgroundMark x1="31250" y1="67417" x2="26000" y2="71667"/>
                        <a14:backgroundMark x1="31417" y1="67417" x2="31417" y2="67417"/>
                        <a14:backgroundMark x1="31417" y1="67417" x2="31417" y2="67417"/>
                        <a14:backgroundMark x1="31833" y1="67417" x2="31833" y2="67417"/>
                        <a14:backgroundMark x1="31833" y1="67417" x2="31833" y2="67417"/>
                        <a14:backgroundMark x1="31333" y1="67333" x2="32833" y2="67833"/>
                        <a14:backgroundMark x1="12500" y1="45417" x2="14917" y2="50167"/>
                        <a14:backgroundMark x1="14750" y1="50250" x2="15417" y2="51000"/>
                        <a14:backgroundMark x1="26833" y1="72333" x2="28000" y2="74500"/>
                        <a14:backgroundMark x1="27200" y1="34917" x2="27380" y2="35142"/>
                        <a14:backgroundMark x1="27000" y1="34667" x2="27200" y2="34917"/>
                        <a14:backgroundMark x1="27750" y1="34917" x2="27750" y2="34917"/>
                        <a14:backgroundMark x1="27500" y1="34833" x2="27500" y2="34833"/>
                        <a14:backgroundMark x1="27250" y1="34833" x2="27250" y2="34833"/>
                        <a14:backgroundMark x1="27750" y1="34833" x2="27750" y2="34833"/>
                        <a14:backgroundMark x1="27500" y1="34833" x2="27500" y2="34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36" t="11111" r="12432" b="67883"/>
          <a:stretch/>
        </p:blipFill>
        <p:spPr>
          <a:xfrm>
            <a:off x="1088994" y="4416254"/>
            <a:ext cx="5597587" cy="21608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3204" y="5095666"/>
            <a:ext cx="41857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Phúng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phính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6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3" grpId="0"/>
      <p:bldP spid="14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522789" y="3954464"/>
            <a:ext cx="1285875" cy="1716087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86" tIns="34208" rIns="68386" bIns="34208" anchor="ctr"/>
          <a:lstStyle/>
          <a:p>
            <a:pPr algn="ctr" defTabSz="911860">
              <a:defRPr/>
            </a:pPr>
            <a:endParaRPr lang="zh-CN" altLang="en-US" sz="1500">
              <a:solidFill>
                <a:srgbClr val="FFFFFF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705100" y="4090988"/>
            <a:ext cx="1182688" cy="1579562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86" tIns="34208" rIns="68386" bIns="34208" anchor="ctr"/>
          <a:lstStyle/>
          <a:p>
            <a:pPr algn="ctr" defTabSz="911860">
              <a:defRPr/>
            </a:pPr>
            <a:endParaRPr lang="zh-CN" altLang="en-US" sz="1500">
              <a:solidFill>
                <a:srgbClr val="FFFFFF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540750" y="2879726"/>
            <a:ext cx="908050" cy="1211263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86" tIns="34208" rIns="68386" bIns="34208" anchor="ctr"/>
          <a:lstStyle/>
          <a:p>
            <a:pPr algn="ctr" defTabSz="911860">
              <a:defRPr/>
            </a:pPr>
            <a:endParaRPr lang="zh-CN" altLang="en-US" sz="1500">
              <a:solidFill>
                <a:srgbClr val="FFFFFF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304214" y="3259139"/>
            <a:ext cx="928687" cy="1239837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86" tIns="34208" rIns="68386" bIns="34208" anchor="ctr"/>
          <a:lstStyle/>
          <a:p>
            <a:pPr algn="ctr" defTabSz="911860">
              <a:defRPr/>
            </a:pPr>
            <a:endParaRPr lang="zh-CN" altLang="en-US" sz="1500">
              <a:solidFill>
                <a:srgbClr val="FFFFFF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6" t="-1143" r="26891" b="81648"/>
          <a:stretch>
            <a:fillRect/>
          </a:stretch>
        </p:blipFill>
        <p:spPr bwMode="auto">
          <a:xfrm>
            <a:off x="7964488" y="811214"/>
            <a:ext cx="13208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椭圆 22"/>
          <p:cNvSpPr/>
          <p:nvPr/>
        </p:nvSpPr>
        <p:spPr>
          <a:xfrm>
            <a:off x="2768601" y="1216026"/>
            <a:ext cx="404813" cy="538163"/>
          </a:xfrm>
          <a:prstGeom prst="ellipse">
            <a:avLst/>
          </a:prstGeom>
          <a:solidFill>
            <a:srgbClr val="F7E3A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86" tIns="34208" rIns="68386" bIns="34208" anchor="ctr"/>
          <a:lstStyle/>
          <a:p>
            <a:pPr algn="ctr" defTabSz="911860">
              <a:defRPr/>
            </a:pPr>
            <a:endParaRPr lang="zh-CN" altLang="en-US" sz="1500">
              <a:solidFill>
                <a:srgbClr val="FFFFFF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22440" y="24876"/>
            <a:ext cx="1889107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Út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endParaRPr lang="en-US" sz="4400" b="1" dirty="0">
              <a:solidFill>
                <a:srgbClr val="FF0000"/>
              </a:solidFill>
              <a:latin typeface="HP001 4 hàng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3849" y="1042194"/>
            <a:ext cx="108197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Ú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t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 tin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vừa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theo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ba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đi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cắt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tóc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itchFamily="18" charset="0"/>
              </a:rPr>
              <a:t>về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ái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tóc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đen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dày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được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cắt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cao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lên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,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thật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gọn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gàng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uanh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hai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tai,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sau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gáy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em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chỉ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còn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vệt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chân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tóc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đen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mờ</a:t>
            </a:r>
            <a:r>
              <a:rPr lang="en-US" sz="5400" b="1" dirty="0" smtClean="0">
                <a:latin typeface="HP001 4 hàng" pitchFamily="34" charset="0"/>
                <a:cs typeface="Times New Roman" panose="02020603050405020304" pitchFamily="18" charset="0"/>
              </a:rPr>
              <a:t>. </a:t>
            </a:r>
            <a:r>
              <a:rPr lang="en-US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ương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mặt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em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trông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lém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lĩnh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hẳn</a:t>
            </a:r>
            <a:endParaRPr lang="en-US" sz="4800" b="1" dirty="0">
              <a:solidFill>
                <a:srgbClr val="0070C0"/>
              </a:solidFill>
              <a:latin typeface="HP001 4 hàng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3606" y="107975"/>
            <a:ext cx="3954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373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045" y="413440"/>
            <a:ext cx="1162265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ông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còn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vướng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tóc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mái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,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cái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trán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dô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lộ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ra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,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hai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má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phúng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phính</a:t>
            </a:r>
            <a:r>
              <a:rPr lang="en-US" sz="5400" b="1" dirty="0" smtClean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. </a:t>
            </a:r>
            <a:r>
              <a:rPr lang="en-US" sz="5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ái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mũi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hếch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thêm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,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ánh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mắt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hệt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đang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cười.tôi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định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bẹo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má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trêu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em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nhưng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lại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thôi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. </a:t>
            </a:r>
            <a:r>
              <a:rPr lang="en-US" sz="5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Ú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tin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là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học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sinh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lớp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2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rồi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. </a:t>
            </a:r>
            <a:r>
              <a:rPr lang="en-US" sz="5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m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không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thích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bị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trêu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vậy</a:t>
            </a:r>
            <a:r>
              <a:rPr lang="en-US" sz="5400" b="1" dirty="0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HP001 4 hàng" pitchFamily="34" charset="0"/>
                <a:cs typeface="Times New Roman" panose="02020603050405020304" pitchFamily="18" charset="0"/>
              </a:rPr>
              <a:t>đâu</a:t>
            </a:r>
            <a:endParaRPr lang="en-US" sz="5400" b="1" dirty="0">
              <a:solidFill>
                <a:srgbClr val="0070C0"/>
              </a:solidFill>
              <a:latin typeface="HP001 4 hàng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718760"/>
      </p:ext>
    </p:extLst>
  </p:cSld>
  <p:clrMapOvr>
    <a:masterClrMapping/>
  </p:clrMapOvr>
  <p:transition spd="slow" advTm="1000">
    <p:blinds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563</Words>
  <Application>Microsoft Office PowerPoint</Application>
  <PresentationFormat>Custom</PresentationFormat>
  <Paragraphs>64</Paragraphs>
  <Slides>16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Thanh Tin Hoc</dc:creator>
  <cp:lastModifiedBy>ASUS</cp:lastModifiedBy>
  <cp:revision>62</cp:revision>
  <dcterms:created xsi:type="dcterms:W3CDTF">2021-07-23T09:08:00Z</dcterms:created>
  <dcterms:modified xsi:type="dcterms:W3CDTF">2021-11-14T10:31:39Z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C1CAA64A343B4ECA884EA2F57D2A0C87</vt:lpwstr>
  </property>
  <property fmtid="{D5CDD505-2E9C-101B-9397-08002B2CF9AE}" pid="3" name="KSOProductBuildVer">
    <vt:lpwstr>1033-11.2.0.10296</vt:lpwstr>
  </property>
</Properties>
</file>